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
  </p:notesMasterIdLst>
  <p:handoutMasterIdLst>
    <p:handoutMasterId r:id="rId17"/>
  </p:handoutMasterIdLst>
  <p:sldIdLst>
    <p:sldId id="265" r:id="rId2"/>
    <p:sldId id="421" r:id="rId3"/>
    <p:sldId id="444" r:id="rId4"/>
    <p:sldId id="445" r:id="rId5"/>
    <p:sldId id="446" r:id="rId6"/>
    <p:sldId id="441" r:id="rId7"/>
    <p:sldId id="448" r:id="rId8"/>
    <p:sldId id="451" r:id="rId9"/>
    <p:sldId id="452" r:id="rId10"/>
    <p:sldId id="453" r:id="rId11"/>
    <p:sldId id="449" r:id="rId12"/>
    <p:sldId id="450" r:id="rId13"/>
    <p:sldId id="447" r:id="rId14"/>
    <p:sldId id="44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B10CE5-6882-2DE7-9902-BAC4E601EA9A}" name="Ramtin Gharleghi" initials="RG" userId="S::z5190098@ad.unsw.edu.au::2d9e2e9d-6010-4e5a-81fc-9c56bfbf9f7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BDC2F-6334-4C10-8EA5-83EADEA4309D}" v="38" dt="2024-03-28T02:53:40.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p:restoredTop sz="93175" autoAdjust="0"/>
  </p:normalViewPr>
  <p:slideViewPr>
    <p:cSldViewPr snapToGrid="0">
      <p:cViewPr varScale="1">
        <p:scale>
          <a:sx n="105" d="100"/>
          <a:sy n="105" d="100"/>
        </p:scale>
        <p:origin x="795"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it Singh" userId="b4d4e167-5b1e-4244-b3e0-a2cbab649a82" providerId="ADAL" clId="{2D3BDC2F-6334-4C10-8EA5-83EADEA4309D}"/>
    <pc:docChg chg="undo redo custSel addSld delSld modSld">
      <pc:chgData name="Sonit Singh" userId="b4d4e167-5b1e-4244-b3e0-a2cbab649a82" providerId="ADAL" clId="{2D3BDC2F-6334-4C10-8EA5-83EADEA4309D}" dt="2024-03-28T02:54:16.853" v="597" actId="1076"/>
      <pc:docMkLst>
        <pc:docMk/>
      </pc:docMkLst>
      <pc:sldChg chg="addSp delSp modSp mod">
        <pc:chgData name="Sonit Singh" userId="b4d4e167-5b1e-4244-b3e0-a2cbab649a82" providerId="ADAL" clId="{2D3BDC2F-6334-4C10-8EA5-83EADEA4309D}" dt="2024-03-28T02:02:00.103" v="565" actId="1076"/>
        <pc:sldMkLst>
          <pc:docMk/>
          <pc:sldMk cId="3413601089" sldId="265"/>
        </pc:sldMkLst>
        <pc:spChg chg="mod">
          <ac:chgData name="Sonit Singh" userId="b4d4e167-5b1e-4244-b3e0-a2cbab649a82" providerId="ADAL" clId="{2D3BDC2F-6334-4C10-8EA5-83EADEA4309D}" dt="2024-03-28T02:02:00.103" v="565" actId="1076"/>
          <ac:spMkLst>
            <pc:docMk/>
            <pc:sldMk cId="3413601089" sldId="265"/>
            <ac:spMk id="3" creationId="{5CCCC68E-A06E-1747-A719-B74DFB9FB81B}"/>
          </ac:spMkLst>
        </pc:spChg>
        <pc:spChg chg="del">
          <ac:chgData name="Sonit Singh" userId="b4d4e167-5b1e-4244-b3e0-a2cbab649a82" providerId="ADAL" clId="{2D3BDC2F-6334-4C10-8EA5-83EADEA4309D}" dt="2024-03-28T01:58:48.883" v="539" actId="478"/>
          <ac:spMkLst>
            <pc:docMk/>
            <pc:sldMk cId="3413601089" sldId="265"/>
            <ac:spMk id="4" creationId="{A7708AC6-1F0E-CD47-BA19-E73287BA2393}"/>
          </ac:spMkLst>
        </pc:spChg>
        <pc:spChg chg="del">
          <ac:chgData name="Sonit Singh" userId="b4d4e167-5b1e-4244-b3e0-a2cbab649a82" providerId="ADAL" clId="{2D3BDC2F-6334-4C10-8EA5-83EADEA4309D}" dt="2024-03-28T01:59:47.019" v="553" actId="478"/>
          <ac:spMkLst>
            <pc:docMk/>
            <pc:sldMk cId="3413601089" sldId="265"/>
            <ac:spMk id="5" creationId="{2C58C2A2-E1ED-9249-83BE-592BCD539E66}"/>
          </ac:spMkLst>
        </pc:spChg>
        <pc:picChg chg="add mod">
          <ac:chgData name="Sonit Singh" userId="b4d4e167-5b1e-4244-b3e0-a2cbab649a82" providerId="ADAL" clId="{2D3BDC2F-6334-4C10-8EA5-83EADEA4309D}" dt="2024-03-28T01:59:38.677" v="552" actId="14100"/>
          <ac:picMkLst>
            <pc:docMk/>
            <pc:sldMk cId="3413601089" sldId="265"/>
            <ac:picMk id="6" creationId="{AF95A7F8-F2A2-EFC0-2817-0AC4F9CF1109}"/>
          </ac:picMkLst>
        </pc:picChg>
        <pc:picChg chg="add mod">
          <ac:chgData name="Sonit Singh" userId="b4d4e167-5b1e-4244-b3e0-a2cbab649a82" providerId="ADAL" clId="{2D3BDC2F-6334-4C10-8EA5-83EADEA4309D}" dt="2024-03-28T01:59:35.493" v="551" actId="14100"/>
          <ac:picMkLst>
            <pc:docMk/>
            <pc:sldMk cId="3413601089" sldId="265"/>
            <ac:picMk id="7" creationId="{E4451454-1966-ABEC-2BCE-90AA80F8BF9C}"/>
          </ac:picMkLst>
        </pc:picChg>
        <pc:picChg chg="del">
          <ac:chgData name="Sonit Singh" userId="b4d4e167-5b1e-4244-b3e0-a2cbab649a82" providerId="ADAL" clId="{2D3BDC2F-6334-4C10-8EA5-83EADEA4309D}" dt="2024-03-28T01:58:24.212" v="530" actId="478"/>
          <ac:picMkLst>
            <pc:docMk/>
            <pc:sldMk cId="3413601089" sldId="265"/>
            <ac:picMk id="1026" creationId="{B33F50E7-88F1-4249-A82E-C0223271A983}"/>
          </ac:picMkLst>
        </pc:picChg>
      </pc:sldChg>
      <pc:sldChg chg="addSp modSp mod">
        <pc:chgData name="Sonit Singh" userId="b4d4e167-5b1e-4244-b3e0-a2cbab649a82" providerId="ADAL" clId="{2D3BDC2F-6334-4C10-8EA5-83EADEA4309D}" dt="2024-03-28T01:52:51.788" v="356" actId="20577"/>
        <pc:sldMkLst>
          <pc:docMk/>
          <pc:sldMk cId="1358156115" sldId="415"/>
        </pc:sldMkLst>
        <pc:spChg chg="add mod">
          <ac:chgData name="Sonit Singh" userId="b4d4e167-5b1e-4244-b3e0-a2cbab649a82" providerId="ADAL" clId="{2D3BDC2F-6334-4C10-8EA5-83EADEA4309D}" dt="2024-03-28T01:52:51.788" v="356" actId="20577"/>
          <ac:spMkLst>
            <pc:docMk/>
            <pc:sldMk cId="1358156115" sldId="415"/>
            <ac:spMk id="5" creationId="{B882631B-1DA1-7A30-18F1-A5780D5FA82A}"/>
          </ac:spMkLst>
        </pc:spChg>
      </pc:sldChg>
      <pc:sldChg chg="addSp modSp">
        <pc:chgData name="Sonit Singh" userId="b4d4e167-5b1e-4244-b3e0-a2cbab649a82" providerId="ADAL" clId="{2D3BDC2F-6334-4C10-8EA5-83EADEA4309D}" dt="2024-03-28T01:53:10.935" v="358"/>
        <pc:sldMkLst>
          <pc:docMk/>
          <pc:sldMk cId="2717064764" sldId="416"/>
        </pc:sldMkLst>
        <pc:spChg chg="add mod">
          <ac:chgData name="Sonit Singh" userId="b4d4e167-5b1e-4244-b3e0-a2cbab649a82" providerId="ADAL" clId="{2D3BDC2F-6334-4C10-8EA5-83EADEA4309D}" dt="2024-03-28T01:53:10.935" v="358"/>
          <ac:spMkLst>
            <pc:docMk/>
            <pc:sldMk cId="2717064764" sldId="416"/>
            <ac:spMk id="5" creationId="{5B7878A4-6818-2982-F818-4380B0DD5BC1}"/>
          </ac:spMkLst>
        </pc:spChg>
      </pc:sldChg>
      <pc:sldChg chg="addSp modSp">
        <pc:chgData name="Sonit Singh" userId="b4d4e167-5b1e-4244-b3e0-a2cbab649a82" providerId="ADAL" clId="{2D3BDC2F-6334-4C10-8EA5-83EADEA4309D}" dt="2024-03-28T01:53:14.306" v="359"/>
        <pc:sldMkLst>
          <pc:docMk/>
          <pc:sldMk cId="3856706299" sldId="417"/>
        </pc:sldMkLst>
        <pc:spChg chg="add mod">
          <ac:chgData name="Sonit Singh" userId="b4d4e167-5b1e-4244-b3e0-a2cbab649a82" providerId="ADAL" clId="{2D3BDC2F-6334-4C10-8EA5-83EADEA4309D}" dt="2024-03-28T01:53:14.306" v="359"/>
          <ac:spMkLst>
            <pc:docMk/>
            <pc:sldMk cId="3856706299" sldId="417"/>
            <ac:spMk id="11" creationId="{EC23A056-FAA7-F9E2-1814-2CCA361C265F}"/>
          </ac:spMkLst>
        </pc:spChg>
      </pc:sldChg>
      <pc:sldChg chg="addSp modSp">
        <pc:chgData name="Sonit Singh" userId="b4d4e167-5b1e-4244-b3e0-a2cbab649a82" providerId="ADAL" clId="{2D3BDC2F-6334-4C10-8EA5-83EADEA4309D}" dt="2024-03-28T01:53:17.669" v="360"/>
        <pc:sldMkLst>
          <pc:docMk/>
          <pc:sldMk cId="3423287118" sldId="418"/>
        </pc:sldMkLst>
        <pc:spChg chg="add mod">
          <ac:chgData name="Sonit Singh" userId="b4d4e167-5b1e-4244-b3e0-a2cbab649a82" providerId="ADAL" clId="{2D3BDC2F-6334-4C10-8EA5-83EADEA4309D}" dt="2024-03-28T01:53:17.669" v="360"/>
          <ac:spMkLst>
            <pc:docMk/>
            <pc:sldMk cId="3423287118" sldId="418"/>
            <ac:spMk id="5" creationId="{3D5DB763-365B-A9AD-E004-C364DF95DBDD}"/>
          </ac:spMkLst>
        </pc:spChg>
      </pc:sldChg>
      <pc:sldChg chg="addSp delSp modSp mod">
        <pc:chgData name="Sonit Singh" userId="b4d4e167-5b1e-4244-b3e0-a2cbab649a82" providerId="ADAL" clId="{2D3BDC2F-6334-4C10-8EA5-83EADEA4309D}" dt="2024-03-28T01:53:26.351" v="362"/>
        <pc:sldMkLst>
          <pc:docMk/>
          <pc:sldMk cId="626192194" sldId="419"/>
        </pc:sldMkLst>
        <pc:spChg chg="del">
          <ac:chgData name="Sonit Singh" userId="b4d4e167-5b1e-4244-b3e0-a2cbab649a82" providerId="ADAL" clId="{2D3BDC2F-6334-4C10-8EA5-83EADEA4309D}" dt="2024-03-28T01:53:24.148" v="361" actId="478"/>
          <ac:spMkLst>
            <pc:docMk/>
            <pc:sldMk cId="626192194" sldId="419"/>
            <ac:spMk id="8" creationId="{21ECBBAF-BAD8-924B-4536-6D99C7EF8CB2}"/>
          </ac:spMkLst>
        </pc:spChg>
        <pc:spChg chg="add mod">
          <ac:chgData name="Sonit Singh" userId="b4d4e167-5b1e-4244-b3e0-a2cbab649a82" providerId="ADAL" clId="{2D3BDC2F-6334-4C10-8EA5-83EADEA4309D}" dt="2024-03-28T01:53:26.351" v="362"/>
          <ac:spMkLst>
            <pc:docMk/>
            <pc:sldMk cId="626192194" sldId="419"/>
            <ac:spMk id="9" creationId="{EA16A3CD-9C10-1B72-DF71-4503CF3C3533}"/>
          </ac:spMkLst>
        </pc:spChg>
      </pc:sldChg>
      <pc:sldChg chg="addSp delSp modSp mod">
        <pc:chgData name="Sonit Singh" userId="b4d4e167-5b1e-4244-b3e0-a2cbab649a82" providerId="ADAL" clId="{2D3BDC2F-6334-4C10-8EA5-83EADEA4309D}" dt="2024-03-28T01:53:32.818" v="364"/>
        <pc:sldMkLst>
          <pc:docMk/>
          <pc:sldMk cId="904114198" sldId="420"/>
        </pc:sldMkLst>
        <pc:spChg chg="add mod">
          <ac:chgData name="Sonit Singh" userId="b4d4e167-5b1e-4244-b3e0-a2cbab649a82" providerId="ADAL" clId="{2D3BDC2F-6334-4C10-8EA5-83EADEA4309D}" dt="2024-03-28T01:53:32.818" v="364"/>
          <ac:spMkLst>
            <pc:docMk/>
            <pc:sldMk cId="904114198" sldId="420"/>
            <ac:spMk id="5" creationId="{686F3D52-598D-1C48-2A98-10608B3C9426}"/>
          </ac:spMkLst>
        </pc:spChg>
        <pc:spChg chg="del">
          <ac:chgData name="Sonit Singh" userId="b4d4e167-5b1e-4244-b3e0-a2cbab649a82" providerId="ADAL" clId="{2D3BDC2F-6334-4C10-8EA5-83EADEA4309D}" dt="2024-03-28T01:53:30.452" v="363" actId="478"/>
          <ac:spMkLst>
            <pc:docMk/>
            <pc:sldMk cId="904114198" sldId="420"/>
            <ac:spMk id="8" creationId="{21ECBBAF-BAD8-924B-4536-6D99C7EF8CB2}"/>
          </ac:spMkLst>
        </pc:spChg>
      </pc:sldChg>
      <pc:sldChg chg="addSp modSp">
        <pc:chgData name="Sonit Singh" userId="b4d4e167-5b1e-4244-b3e0-a2cbab649a82" providerId="ADAL" clId="{2D3BDC2F-6334-4C10-8EA5-83EADEA4309D}" dt="2024-03-28T01:53:02.825" v="357"/>
        <pc:sldMkLst>
          <pc:docMk/>
          <pc:sldMk cId="4241363650" sldId="421"/>
        </pc:sldMkLst>
        <pc:spChg chg="add mod">
          <ac:chgData name="Sonit Singh" userId="b4d4e167-5b1e-4244-b3e0-a2cbab649a82" providerId="ADAL" clId="{2D3BDC2F-6334-4C10-8EA5-83EADEA4309D}" dt="2024-03-28T01:53:02.825" v="357"/>
          <ac:spMkLst>
            <pc:docMk/>
            <pc:sldMk cId="4241363650" sldId="421"/>
            <ac:spMk id="5" creationId="{47471554-0422-62B8-814A-4ABC624E8E60}"/>
          </ac:spMkLst>
        </pc:spChg>
      </pc:sldChg>
      <pc:sldChg chg="addSp delSp modSp mod">
        <pc:chgData name="Sonit Singh" userId="b4d4e167-5b1e-4244-b3e0-a2cbab649a82" providerId="ADAL" clId="{2D3BDC2F-6334-4C10-8EA5-83EADEA4309D}" dt="2024-03-28T01:53:38.867" v="366"/>
        <pc:sldMkLst>
          <pc:docMk/>
          <pc:sldMk cId="1239463707" sldId="422"/>
        </pc:sldMkLst>
        <pc:spChg chg="add mod">
          <ac:chgData name="Sonit Singh" userId="b4d4e167-5b1e-4244-b3e0-a2cbab649a82" providerId="ADAL" clId="{2D3BDC2F-6334-4C10-8EA5-83EADEA4309D}" dt="2024-03-28T01:53:38.867" v="366"/>
          <ac:spMkLst>
            <pc:docMk/>
            <pc:sldMk cId="1239463707" sldId="422"/>
            <ac:spMk id="5" creationId="{36975528-33F0-DF73-A379-72DDEE3D709D}"/>
          </ac:spMkLst>
        </pc:spChg>
        <pc:spChg chg="del">
          <ac:chgData name="Sonit Singh" userId="b4d4e167-5b1e-4244-b3e0-a2cbab649a82" providerId="ADAL" clId="{2D3BDC2F-6334-4C10-8EA5-83EADEA4309D}" dt="2024-03-28T01:53:37.237" v="365" actId="478"/>
          <ac:spMkLst>
            <pc:docMk/>
            <pc:sldMk cId="1239463707" sldId="422"/>
            <ac:spMk id="8" creationId="{21ECBBAF-BAD8-924B-4536-6D99C7EF8CB2}"/>
          </ac:spMkLst>
        </pc:spChg>
      </pc:sldChg>
      <pc:sldChg chg="addSp delSp modSp mod">
        <pc:chgData name="Sonit Singh" userId="b4d4e167-5b1e-4244-b3e0-a2cbab649a82" providerId="ADAL" clId="{2D3BDC2F-6334-4C10-8EA5-83EADEA4309D}" dt="2024-03-28T01:53:57.776" v="372"/>
        <pc:sldMkLst>
          <pc:docMk/>
          <pc:sldMk cId="736746324" sldId="423"/>
        </pc:sldMkLst>
        <pc:spChg chg="add mod">
          <ac:chgData name="Sonit Singh" userId="b4d4e167-5b1e-4244-b3e0-a2cbab649a82" providerId="ADAL" clId="{2D3BDC2F-6334-4C10-8EA5-83EADEA4309D}" dt="2024-03-28T01:53:57.776" v="372"/>
          <ac:spMkLst>
            <pc:docMk/>
            <pc:sldMk cId="736746324" sldId="423"/>
            <ac:spMk id="5" creationId="{D1F51E6E-1772-5D09-2205-F00B8EEF8FD2}"/>
          </ac:spMkLst>
        </pc:spChg>
        <pc:spChg chg="del">
          <ac:chgData name="Sonit Singh" userId="b4d4e167-5b1e-4244-b3e0-a2cbab649a82" providerId="ADAL" clId="{2D3BDC2F-6334-4C10-8EA5-83EADEA4309D}" dt="2024-03-28T01:53:56.209" v="371" actId="478"/>
          <ac:spMkLst>
            <pc:docMk/>
            <pc:sldMk cId="736746324" sldId="423"/>
            <ac:spMk id="8" creationId="{21ECBBAF-BAD8-924B-4536-6D99C7EF8CB2}"/>
          </ac:spMkLst>
        </pc:spChg>
      </pc:sldChg>
      <pc:sldChg chg="addSp delSp modSp mod">
        <pc:chgData name="Sonit Singh" userId="b4d4e167-5b1e-4244-b3e0-a2cbab649a82" providerId="ADAL" clId="{2D3BDC2F-6334-4C10-8EA5-83EADEA4309D}" dt="2024-03-28T01:54:22.063" v="380"/>
        <pc:sldMkLst>
          <pc:docMk/>
          <pc:sldMk cId="3017400174" sldId="424"/>
        </pc:sldMkLst>
        <pc:spChg chg="add mod">
          <ac:chgData name="Sonit Singh" userId="b4d4e167-5b1e-4244-b3e0-a2cbab649a82" providerId="ADAL" clId="{2D3BDC2F-6334-4C10-8EA5-83EADEA4309D}" dt="2024-03-28T01:54:22.063" v="380"/>
          <ac:spMkLst>
            <pc:docMk/>
            <pc:sldMk cId="3017400174" sldId="424"/>
            <ac:spMk id="5" creationId="{D1479261-B4BF-4C8D-233F-BF54298A799A}"/>
          </ac:spMkLst>
        </pc:spChg>
        <pc:spChg chg="del">
          <ac:chgData name="Sonit Singh" userId="b4d4e167-5b1e-4244-b3e0-a2cbab649a82" providerId="ADAL" clId="{2D3BDC2F-6334-4C10-8EA5-83EADEA4309D}" dt="2024-03-28T01:54:20.646" v="379" actId="478"/>
          <ac:spMkLst>
            <pc:docMk/>
            <pc:sldMk cId="3017400174" sldId="424"/>
            <ac:spMk id="8" creationId="{21ECBBAF-BAD8-924B-4536-6D99C7EF8CB2}"/>
          </ac:spMkLst>
        </pc:spChg>
      </pc:sldChg>
      <pc:sldChg chg="addSp delSp modSp mod">
        <pc:chgData name="Sonit Singh" userId="b4d4e167-5b1e-4244-b3e0-a2cbab649a82" providerId="ADAL" clId="{2D3BDC2F-6334-4C10-8EA5-83EADEA4309D}" dt="2024-03-28T01:53:46.217" v="368"/>
        <pc:sldMkLst>
          <pc:docMk/>
          <pc:sldMk cId="619309492" sldId="425"/>
        </pc:sldMkLst>
        <pc:spChg chg="add mod">
          <ac:chgData name="Sonit Singh" userId="b4d4e167-5b1e-4244-b3e0-a2cbab649a82" providerId="ADAL" clId="{2D3BDC2F-6334-4C10-8EA5-83EADEA4309D}" dt="2024-03-28T01:53:46.217" v="368"/>
          <ac:spMkLst>
            <pc:docMk/>
            <pc:sldMk cId="619309492" sldId="425"/>
            <ac:spMk id="5" creationId="{9686DD55-0CE4-9875-71D1-748E4E677332}"/>
          </ac:spMkLst>
        </pc:spChg>
        <pc:spChg chg="del">
          <ac:chgData name="Sonit Singh" userId="b4d4e167-5b1e-4244-b3e0-a2cbab649a82" providerId="ADAL" clId="{2D3BDC2F-6334-4C10-8EA5-83EADEA4309D}" dt="2024-03-28T01:53:44.665" v="367" actId="478"/>
          <ac:spMkLst>
            <pc:docMk/>
            <pc:sldMk cId="619309492" sldId="425"/>
            <ac:spMk id="8" creationId="{21ECBBAF-BAD8-924B-4536-6D99C7EF8CB2}"/>
          </ac:spMkLst>
        </pc:spChg>
      </pc:sldChg>
      <pc:sldChg chg="addSp delSp modSp mod">
        <pc:chgData name="Sonit Singh" userId="b4d4e167-5b1e-4244-b3e0-a2cbab649a82" providerId="ADAL" clId="{2D3BDC2F-6334-4C10-8EA5-83EADEA4309D}" dt="2024-03-28T01:53:51.336" v="370"/>
        <pc:sldMkLst>
          <pc:docMk/>
          <pc:sldMk cId="708102141" sldId="426"/>
        </pc:sldMkLst>
        <pc:spChg chg="add mod">
          <ac:chgData name="Sonit Singh" userId="b4d4e167-5b1e-4244-b3e0-a2cbab649a82" providerId="ADAL" clId="{2D3BDC2F-6334-4C10-8EA5-83EADEA4309D}" dt="2024-03-28T01:53:51.336" v="370"/>
          <ac:spMkLst>
            <pc:docMk/>
            <pc:sldMk cId="708102141" sldId="426"/>
            <ac:spMk id="5" creationId="{D5E9A8C4-0992-0D01-A3B8-C436FAAA38E5}"/>
          </ac:spMkLst>
        </pc:spChg>
        <pc:spChg chg="del">
          <ac:chgData name="Sonit Singh" userId="b4d4e167-5b1e-4244-b3e0-a2cbab649a82" providerId="ADAL" clId="{2D3BDC2F-6334-4C10-8EA5-83EADEA4309D}" dt="2024-03-28T01:53:49.689" v="369" actId="478"/>
          <ac:spMkLst>
            <pc:docMk/>
            <pc:sldMk cId="708102141" sldId="426"/>
            <ac:spMk id="8" creationId="{21ECBBAF-BAD8-924B-4536-6D99C7EF8CB2}"/>
          </ac:spMkLst>
        </pc:spChg>
      </pc:sldChg>
      <pc:sldChg chg="addSp delSp modSp mod">
        <pc:chgData name="Sonit Singh" userId="b4d4e167-5b1e-4244-b3e0-a2cbab649a82" providerId="ADAL" clId="{2D3BDC2F-6334-4C10-8EA5-83EADEA4309D}" dt="2024-03-28T01:54:02.919" v="374"/>
        <pc:sldMkLst>
          <pc:docMk/>
          <pc:sldMk cId="2652084144" sldId="427"/>
        </pc:sldMkLst>
        <pc:spChg chg="add mod">
          <ac:chgData name="Sonit Singh" userId="b4d4e167-5b1e-4244-b3e0-a2cbab649a82" providerId="ADAL" clId="{2D3BDC2F-6334-4C10-8EA5-83EADEA4309D}" dt="2024-03-28T01:54:02.919" v="374"/>
          <ac:spMkLst>
            <pc:docMk/>
            <pc:sldMk cId="2652084144" sldId="427"/>
            <ac:spMk id="5" creationId="{6E2B8E8A-77E2-6638-6D4C-C9C5EE60ABA4}"/>
          </ac:spMkLst>
        </pc:spChg>
        <pc:spChg chg="del">
          <ac:chgData name="Sonit Singh" userId="b4d4e167-5b1e-4244-b3e0-a2cbab649a82" providerId="ADAL" clId="{2D3BDC2F-6334-4C10-8EA5-83EADEA4309D}" dt="2024-03-28T01:54:01.570" v="373" actId="478"/>
          <ac:spMkLst>
            <pc:docMk/>
            <pc:sldMk cId="2652084144" sldId="427"/>
            <ac:spMk id="8" creationId="{21ECBBAF-BAD8-924B-4536-6D99C7EF8CB2}"/>
          </ac:spMkLst>
        </pc:spChg>
      </pc:sldChg>
      <pc:sldChg chg="addSp delSp modSp mod">
        <pc:chgData name="Sonit Singh" userId="b4d4e167-5b1e-4244-b3e0-a2cbab649a82" providerId="ADAL" clId="{2D3BDC2F-6334-4C10-8EA5-83EADEA4309D}" dt="2024-03-28T01:54:14.862" v="378"/>
        <pc:sldMkLst>
          <pc:docMk/>
          <pc:sldMk cId="47810063" sldId="428"/>
        </pc:sldMkLst>
        <pc:spChg chg="add mod">
          <ac:chgData name="Sonit Singh" userId="b4d4e167-5b1e-4244-b3e0-a2cbab649a82" providerId="ADAL" clId="{2D3BDC2F-6334-4C10-8EA5-83EADEA4309D}" dt="2024-03-28T01:54:14.862" v="378"/>
          <ac:spMkLst>
            <pc:docMk/>
            <pc:sldMk cId="47810063" sldId="428"/>
            <ac:spMk id="5" creationId="{58C2CA79-642B-A456-C901-0AC3BFC5E10B}"/>
          </ac:spMkLst>
        </pc:spChg>
        <pc:spChg chg="del">
          <ac:chgData name="Sonit Singh" userId="b4d4e167-5b1e-4244-b3e0-a2cbab649a82" providerId="ADAL" clId="{2D3BDC2F-6334-4C10-8EA5-83EADEA4309D}" dt="2024-03-28T01:54:13.511" v="377" actId="478"/>
          <ac:spMkLst>
            <pc:docMk/>
            <pc:sldMk cId="47810063" sldId="428"/>
            <ac:spMk id="8" creationId="{21ECBBAF-BAD8-924B-4536-6D99C7EF8CB2}"/>
          </ac:spMkLst>
        </pc:spChg>
      </pc:sldChg>
      <pc:sldChg chg="addSp delSp modSp mod">
        <pc:chgData name="Sonit Singh" userId="b4d4e167-5b1e-4244-b3e0-a2cbab649a82" providerId="ADAL" clId="{2D3BDC2F-6334-4C10-8EA5-83EADEA4309D}" dt="2024-03-28T01:54:28.178" v="382"/>
        <pc:sldMkLst>
          <pc:docMk/>
          <pc:sldMk cId="401566906" sldId="429"/>
        </pc:sldMkLst>
        <pc:spChg chg="add mod">
          <ac:chgData name="Sonit Singh" userId="b4d4e167-5b1e-4244-b3e0-a2cbab649a82" providerId="ADAL" clId="{2D3BDC2F-6334-4C10-8EA5-83EADEA4309D}" dt="2024-03-28T01:54:28.178" v="382"/>
          <ac:spMkLst>
            <pc:docMk/>
            <pc:sldMk cId="401566906" sldId="429"/>
            <ac:spMk id="5" creationId="{001778E8-3AFA-1285-9F87-BE6BC6E071E7}"/>
          </ac:spMkLst>
        </pc:spChg>
        <pc:spChg chg="del">
          <ac:chgData name="Sonit Singh" userId="b4d4e167-5b1e-4244-b3e0-a2cbab649a82" providerId="ADAL" clId="{2D3BDC2F-6334-4C10-8EA5-83EADEA4309D}" dt="2024-03-28T01:54:26.759" v="381" actId="478"/>
          <ac:spMkLst>
            <pc:docMk/>
            <pc:sldMk cId="401566906" sldId="429"/>
            <ac:spMk id="8" creationId="{21ECBBAF-BAD8-924B-4536-6D99C7EF8CB2}"/>
          </ac:spMkLst>
        </pc:spChg>
      </pc:sldChg>
      <pc:sldChg chg="addSp delSp modSp mod">
        <pc:chgData name="Sonit Singh" userId="b4d4e167-5b1e-4244-b3e0-a2cbab649a82" providerId="ADAL" clId="{2D3BDC2F-6334-4C10-8EA5-83EADEA4309D}" dt="2024-03-28T01:54:35.847" v="384"/>
        <pc:sldMkLst>
          <pc:docMk/>
          <pc:sldMk cId="126520863" sldId="430"/>
        </pc:sldMkLst>
        <pc:spChg chg="add mod">
          <ac:chgData name="Sonit Singh" userId="b4d4e167-5b1e-4244-b3e0-a2cbab649a82" providerId="ADAL" clId="{2D3BDC2F-6334-4C10-8EA5-83EADEA4309D}" dt="2024-03-28T01:54:35.847" v="384"/>
          <ac:spMkLst>
            <pc:docMk/>
            <pc:sldMk cId="126520863" sldId="430"/>
            <ac:spMk id="5" creationId="{0D82ED8A-6BC0-36E4-04EC-FE717E1AC480}"/>
          </ac:spMkLst>
        </pc:spChg>
        <pc:spChg chg="del">
          <ac:chgData name="Sonit Singh" userId="b4d4e167-5b1e-4244-b3e0-a2cbab649a82" providerId="ADAL" clId="{2D3BDC2F-6334-4C10-8EA5-83EADEA4309D}" dt="2024-03-28T01:54:33.810" v="383" actId="478"/>
          <ac:spMkLst>
            <pc:docMk/>
            <pc:sldMk cId="126520863" sldId="430"/>
            <ac:spMk id="8" creationId="{21ECBBAF-BAD8-924B-4536-6D99C7EF8CB2}"/>
          </ac:spMkLst>
        </pc:spChg>
      </pc:sldChg>
      <pc:sldChg chg="addSp delSp modSp mod">
        <pc:chgData name="Sonit Singh" userId="b4d4e167-5b1e-4244-b3e0-a2cbab649a82" providerId="ADAL" clId="{2D3BDC2F-6334-4C10-8EA5-83EADEA4309D}" dt="2024-03-28T01:54:43.156" v="386"/>
        <pc:sldMkLst>
          <pc:docMk/>
          <pc:sldMk cId="322482073" sldId="431"/>
        </pc:sldMkLst>
        <pc:spChg chg="add mod">
          <ac:chgData name="Sonit Singh" userId="b4d4e167-5b1e-4244-b3e0-a2cbab649a82" providerId="ADAL" clId="{2D3BDC2F-6334-4C10-8EA5-83EADEA4309D}" dt="2024-03-28T01:54:43.156" v="386"/>
          <ac:spMkLst>
            <pc:docMk/>
            <pc:sldMk cId="322482073" sldId="431"/>
            <ac:spMk id="5" creationId="{F678490A-DFD8-6A64-9F19-0CD3D26921C1}"/>
          </ac:spMkLst>
        </pc:spChg>
        <pc:spChg chg="del">
          <ac:chgData name="Sonit Singh" userId="b4d4e167-5b1e-4244-b3e0-a2cbab649a82" providerId="ADAL" clId="{2D3BDC2F-6334-4C10-8EA5-83EADEA4309D}" dt="2024-03-28T01:54:41.773" v="385" actId="478"/>
          <ac:spMkLst>
            <pc:docMk/>
            <pc:sldMk cId="322482073" sldId="431"/>
            <ac:spMk id="8" creationId="{21ECBBAF-BAD8-924B-4536-6D99C7EF8CB2}"/>
          </ac:spMkLst>
        </pc:spChg>
      </pc:sldChg>
      <pc:sldChg chg="addSp delSp modSp mod">
        <pc:chgData name="Sonit Singh" userId="b4d4e167-5b1e-4244-b3e0-a2cbab649a82" providerId="ADAL" clId="{2D3BDC2F-6334-4C10-8EA5-83EADEA4309D}" dt="2024-03-28T01:54:47.759" v="388"/>
        <pc:sldMkLst>
          <pc:docMk/>
          <pc:sldMk cId="1686678612" sldId="432"/>
        </pc:sldMkLst>
        <pc:spChg chg="add mod">
          <ac:chgData name="Sonit Singh" userId="b4d4e167-5b1e-4244-b3e0-a2cbab649a82" providerId="ADAL" clId="{2D3BDC2F-6334-4C10-8EA5-83EADEA4309D}" dt="2024-03-28T01:54:47.759" v="388"/>
          <ac:spMkLst>
            <pc:docMk/>
            <pc:sldMk cId="1686678612" sldId="432"/>
            <ac:spMk id="5" creationId="{2F90A8C1-BFE3-122C-F264-B64C302D43C5}"/>
          </ac:spMkLst>
        </pc:spChg>
        <pc:spChg chg="del">
          <ac:chgData name="Sonit Singh" userId="b4d4e167-5b1e-4244-b3e0-a2cbab649a82" providerId="ADAL" clId="{2D3BDC2F-6334-4C10-8EA5-83EADEA4309D}" dt="2024-03-28T01:54:46.483" v="387" actId="478"/>
          <ac:spMkLst>
            <pc:docMk/>
            <pc:sldMk cId="1686678612" sldId="432"/>
            <ac:spMk id="8" creationId="{21ECBBAF-BAD8-924B-4536-6D99C7EF8CB2}"/>
          </ac:spMkLst>
        </pc:spChg>
      </pc:sldChg>
      <pc:sldChg chg="addSp delSp modSp mod">
        <pc:chgData name="Sonit Singh" userId="b4d4e167-5b1e-4244-b3e0-a2cbab649a82" providerId="ADAL" clId="{2D3BDC2F-6334-4C10-8EA5-83EADEA4309D}" dt="2024-03-28T01:54:53.342" v="390"/>
        <pc:sldMkLst>
          <pc:docMk/>
          <pc:sldMk cId="1238595804" sldId="433"/>
        </pc:sldMkLst>
        <pc:spChg chg="add mod">
          <ac:chgData name="Sonit Singh" userId="b4d4e167-5b1e-4244-b3e0-a2cbab649a82" providerId="ADAL" clId="{2D3BDC2F-6334-4C10-8EA5-83EADEA4309D}" dt="2024-03-28T01:54:53.342" v="390"/>
          <ac:spMkLst>
            <pc:docMk/>
            <pc:sldMk cId="1238595804" sldId="433"/>
            <ac:spMk id="5" creationId="{80ABFCBC-F831-ED09-FE18-0D30232BFF3F}"/>
          </ac:spMkLst>
        </pc:spChg>
        <pc:spChg chg="del">
          <ac:chgData name="Sonit Singh" userId="b4d4e167-5b1e-4244-b3e0-a2cbab649a82" providerId="ADAL" clId="{2D3BDC2F-6334-4C10-8EA5-83EADEA4309D}" dt="2024-03-28T01:54:51.978" v="389" actId="478"/>
          <ac:spMkLst>
            <pc:docMk/>
            <pc:sldMk cId="1238595804" sldId="433"/>
            <ac:spMk id="8" creationId="{21ECBBAF-BAD8-924B-4536-6D99C7EF8CB2}"/>
          </ac:spMkLst>
        </pc:spChg>
      </pc:sldChg>
      <pc:sldChg chg="addSp delSp modSp mod">
        <pc:chgData name="Sonit Singh" userId="b4d4e167-5b1e-4244-b3e0-a2cbab649a82" providerId="ADAL" clId="{2D3BDC2F-6334-4C10-8EA5-83EADEA4309D}" dt="2024-03-28T01:54:58.821" v="392"/>
        <pc:sldMkLst>
          <pc:docMk/>
          <pc:sldMk cId="303302130" sldId="434"/>
        </pc:sldMkLst>
        <pc:spChg chg="add mod">
          <ac:chgData name="Sonit Singh" userId="b4d4e167-5b1e-4244-b3e0-a2cbab649a82" providerId="ADAL" clId="{2D3BDC2F-6334-4C10-8EA5-83EADEA4309D}" dt="2024-03-28T01:54:58.821" v="392"/>
          <ac:spMkLst>
            <pc:docMk/>
            <pc:sldMk cId="303302130" sldId="434"/>
            <ac:spMk id="5" creationId="{02989BCC-A3F4-B7E6-C41F-23D0A3483E88}"/>
          </ac:spMkLst>
        </pc:spChg>
        <pc:spChg chg="del">
          <ac:chgData name="Sonit Singh" userId="b4d4e167-5b1e-4244-b3e0-a2cbab649a82" providerId="ADAL" clId="{2D3BDC2F-6334-4C10-8EA5-83EADEA4309D}" dt="2024-03-28T01:54:57.506" v="391" actId="478"/>
          <ac:spMkLst>
            <pc:docMk/>
            <pc:sldMk cId="303302130" sldId="434"/>
            <ac:spMk id="8" creationId="{21ECBBAF-BAD8-924B-4536-6D99C7EF8CB2}"/>
          </ac:spMkLst>
        </pc:spChg>
      </pc:sldChg>
      <pc:sldChg chg="addSp delSp modSp mod">
        <pc:chgData name="Sonit Singh" userId="b4d4e167-5b1e-4244-b3e0-a2cbab649a82" providerId="ADAL" clId="{2D3BDC2F-6334-4C10-8EA5-83EADEA4309D}" dt="2024-03-28T01:55:04.091" v="394"/>
        <pc:sldMkLst>
          <pc:docMk/>
          <pc:sldMk cId="3795782240" sldId="435"/>
        </pc:sldMkLst>
        <pc:spChg chg="add mod">
          <ac:chgData name="Sonit Singh" userId="b4d4e167-5b1e-4244-b3e0-a2cbab649a82" providerId="ADAL" clId="{2D3BDC2F-6334-4C10-8EA5-83EADEA4309D}" dt="2024-03-28T01:55:04.091" v="394"/>
          <ac:spMkLst>
            <pc:docMk/>
            <pc:sldMk cId="3795782240" sldId="435"/>
            <ac:spMk id="5" creationId="{E282DBE4-9ED8-64EF-34F3-78CF25636D81}"/>
          </ac:spMkLst>
        </pc:spChg>
        <pc:spChg chg="del">
          <ac:chgData name="Sonit Singh" userId="b4d4e167-5b1e-4244-b3e0-a2cbab649a82" providerId="ADAL" clId="{2D3BDC2F-6334-4C10-8EA5-83EADEA4309D}" dt="2024-03-28T01:55:02.787" v="393" actId="478"/>
          <ac:spMkLst>
            <pc:docMk/>
            <pc:sldMk cId="3795782240" sldId="435"/>
            <ac:spMk id="8" creationId="{21ECBBAF-BAD8-924B-4536-6D99C7EF8CB2}"/>
          </ac:spMkLst>
        </pc:spChg>
      </pc:sldChg>
      <pc:sldChg chg="addSp delSp modSp mod">
        <pc:chgData name="Sonit Singh" userId="b4d4e167-5b1e-4244-b3e0-a2cbab649a82" providerId="ADAL" clId="{2D3BDC2F-6334-4C10-8EA5-83EADEA4309D}" dt="2024-03-28T01:55:10.889" v="396"/>
        <pc:sldMkLst>
          <pc:docMk/>
          <pc:sldMk cId="3658133273" sldId="436"/>
        </pc:sldMkLst>
        <pc:spChg chg="add mod">
          <ac:chgData name="Sonit Singh" userId="b4d4e167-5b1e-4244-b3e0-a2cbab649a82" providerId="ADAL" clId="{2D3BDC2F-6334-4C10-8EA5-83EADEA4309D}" dt="2024-03-28T01:55:10.889" v="396"/>
          <ac:spMkLst>
            <pc:docMk/>
            <pc:sldMk cId="3658133273" sldId="436"/>
            <ac:spMk id="5" creationId="{5D0514CC-F9B4-2CF2-7AF8-6658139136CF}"/>
          </ac:spMkLst>
        </pc:spChg>
        <pc:spChg chg="del">
          <ac:chgData name="Sonit Singh" userId="b4d4e167-5b1e-4244-b3e0-a2cbab649a82" providerId="ADAL" clId="{2D3BDC2F-6334-4C10-8EA5-83EADEA4309D}" dt="2024-03-28T01:55:09.276" v="395" actId="478"/>
          <ac:spMkLst>
            <pc:docMk/>
            <pc:sldMk cId="3658133273" sldId="436"/>
            <ac:spMk id="8" creationId="{21ECBBAF-BAD8-924B-4536-6D99C7EF8CB2}"/>
          </ac:spMkLst>
        </pc:spChg>
      </pc:sldChg>
      <pc:sldChg chg="addSp delSp modSp mod">
        <pc:chgData name="Sonit Singh" userId="b4d4e167-5b1e-4244-b3e0-a2cbab649a82" providerId="ADAL" clId="{2D3BDC2F-6334-4C10-8EA5-83EADEA4309D}" dt="2024-03-28T01:55:15.869" v="398"/>
        <pc:sldMkLst>
          <pc:docMk/>
          <pc:sldMk cId="4151475317" sldId="437"/>
        </pc:sldMkLst>
        <pc:spChg chg="add mod">
          <ac:chgData name="Sonit Singh" userId="b4d4e167-5b1e-4244-b3e0-a2cbab649a82" providerId="ADAL" clId="{2D3BDC2F-6334-4C10-8EA5-83EADEA4309D}" dt="2024-03-28T01:55:15.869" v="398"/>
          <ac:spMkLst>
            <pc:docMk/>
            <pc:sldMk cId="4151475317" sldId="437"/>
            <ac:spMk id="6" creationId="{52D6D7A8-F4E2-24BA-B21F-D5EC1C2EAD9B}"/>
          </ac:spMkLst>
        </pc:spChg>
        <pc:spChg chg="del">
          <ac:chgData name="Sonit Singh" userId="b4d4e167-5b1e-4244-b3e0-a2cbab649a82" providerId="ADAL" clId="{2D3BDC2F-6334-4C10-8EA5-83EADEA4309D}" dt="2024-03-28T01:55:14.660" v="397" actId="478"/>
          <ac:spMkLst>
            <pc:docMk/>
            <pc:sldMk cId="4151475317" sldId="437"/>
            <ac:spMk id="8" creationId="{21ECBBAF-BAD8-924B-4536-6D99C7EF8CB2}"/>
          </ac:spMkLst>
        </pc:spChg>
      </pc:sldChg>
      <pc:sldChg chg="addSp delSp modSp mod">
        <pc:chgData name="Sonit Singh" userId="b4d4e167-5b1e-4244-b3e0-a2cbab649a82" providerId="ADAL" clId="{2D3BDC2F-6334-4C10-8EA5-83EADEA4309D}" dt="2024-03-28T01:55:20.180" v="400"/>
        <pc:sldMkLst>
          <pc:docMk/>
          <pc:sldMk cId="1319405962" sldId="438"/>
        </pc:sldMkLst>
        <pc:spChg chg="add mod">
          <ac:chgData name="Sonit Singh" userId="b4d4e167-5b1e-4244-b3e0-a2cbab649a82" providerId="ADAL" clId="{2D3BDC2F-6334-4C10-8EA5-83EADEA4309D}" dt="2024-03-28T01:55:20.180" v="400"/>
          <ac:spMkLst>
            <pc:docMk/>
            <pc:sldMk cId="1319405962" sldId="438"/>
            <ac:spMk id="5" creationId="{6ECEFB04-155B-3F65-2942-28998499AA43}"/>
          </ac:spMkLst>
        </pc:spChg>
        <pc:spChg chg="del">
          <ac:chgData name="Sonit Singh" userId="b4d4e167-5b1e-4244-b3e0-a2cbab649a82" providerId="ADAL" clId="{2D3BDC2F-6334-4C10-8EA5-83EADEA4309D}" dt="2024-03-28T01:55:18.824" v="399" actId="478"/>
          <ac:spMkLst>
            <pc:docMk/>
            <pc:sldMk cId="1319405962" sldId="438"/>
            <ac:spMk id="8" creationId="{21ECBBAF-BAD8-924B-4536-6D99C7EF8CB2}"/>
          </ac:spMkLst>
        </pc:spChg>
      </pc:sldChg>
      <pc:sldChg chg="addSp delSp modSp mod">
        <pc:chgData name="Sonit Singh" userId="b4d4e167-5b1e-4244-b3e0-a2cbab649a82" providerId="ADAL" clId="{2D3BDC2F-6334-4C10-8EA5-83EADEA4309D}" dt="2024-03-28T01:55:25.158" v="402"/>
        <pc:sldMkLst>
          <pc:docMk/>
          <pc:sldMk cId="3035336221" sldId="439"/>
        </pc:sldMkLst>
        <pc:spChg chg="add mod">
          <ac:chgData name="Sonit Singh" userId="b4d4e167-5b1e-4244-b3e0-a2cbab649a82" providerId="ADAL" clId="{2D3BDC2F-6334-4C10-8EA5-83EADEA4309D}" dt="2024-03-28T01:55:25.158" v="402"/>
          <ac:spMkLst>
            <pc:docMk/>
            <pc:sldMk cId="3035336221" sldId="439"/>
            <ac:spMk id="5" creationId="{1C317238-80ED-2A2F-0C06-D15FB5AA6D3F}"/>
          </ac:spMkLst>
        </pc:spChg>
        <pc:spChg chg="del">
          <ac:chgData name="Sonit Singh" userId="b4d4e167-5b1e-4244-b3e0-a2cbab649a82" providerId="ADAL" clId="{2D3BDC2F-6334-4C10-8EA5-83EADEA4309D}" dt="2024-03-28T01:55:23.892" v="401" actId="478"/>
          <ac:spMkLst>
            <pc:docMk/>
            <pc:sldMk cId="3035336221" sldId="439"/>
            <ac:spMk id="8" creationId="{21ECBBAF-BAD8-924B-4536-6D99C7EF8CB2}"/>
          </ac:spMkLst>
        </pc:spChg>
      </pc:sldChg>
      <pc:sldChg chg="addSp delSp modSp mod">
        <pc:chgData name="Sonit Singh" userId="b4d4e167-5b1e-4244-b3e0-a2cbab649a82" providerId="ADAL" clId="{2D3BDC2F-6334-4C10-8EA5-83EADEA4309D}" dt="2024-03-28T01:55:30.216" v="404"/>
        <pc:sldMkLst>
          <pc:docMk/>
          <pc:sldMk cId="1624711615" sldId="440"/>
        </pc:sldMkLst>
        <pc:spChg chg="add mod">
          <ac:chgData name="Sonit Singh" userId="b4d4e167-5b1e-4244-b3e0-a2cbab649a82" providerId="ADAL" clId="{2D3BDC2F-6334-4C10-8EA5-83EADEA4309D}" dt="2024-03-28T01:55:30.216" v="404"/>
          <ac:spMkLst>
            <pc:docMk/>
            <pc:sldMk cId="1624711615" sldId="440"/>
            <ac:spMk id="5" creationId="{2764F9B5-8089-B54F-AF88-C03011C28464}"/>
          </ac:spMkLst>
        </pc:spChg>
        <pc:spChg chg="del">
          <ac:chgData name="Sonit Singh" userId="b4d4e167-5b1e-4244-b3e0-a2cbab649a82" providerId="ADAL" clId="{2D3BDC2F-6334-4C10-8EA5-83EADEA4309D}" dt="2024-03-28T01:55:28.884" v="403" actId="478"/>
          <ac:spMkLst>
            <pc:docMk/>
            <pc:sldMk cId="1624711615" sldId="440"/>
            <ac:spMk id="8" creationId="{21ECBBAF-BAD8-924B-4536-6D99C7EF8CB2}"/>
          </ac:spMkLst>
        </pc:spChg>
      </pc:sldChg>
      <pc:sldChg chg="addSp delSp modSp mod">
        <pc:chgData name="Sonit Singh" userId="b4d4e167-5b1e-4244-b3e0-a2cbab649a82" providerId="ADAL" clId="{2D3BDC2F-6334-4C10-8EA5-83EADEA4309D}" dt="2024-03-28T01:55:35.446" v="406"/>
        <pc:sldMkLst>
          <pc:docMk/>
          <pc:sldMk cId="946088811" sldId="441"/>
        </pc:sldMkLst>
        <pc:spChg chg="add mod">
          <ac:chgData name="Sonit Singh" userId="b4d4e167-5b1e-4244-b3e0-a2cbab649a82" providerId="ADAL" clId="{2D3BDC2F-6334-4C10-8EA5-83EADEA4309D}" dt="2024-03-28T01:55:35.446" v="406"/>
          <ac:spMkLst>
            <pc:docMk/>
            <pc:sldMk cId="946088811" sldId="441"/>
            <ac:spMk id="5" creationId="{356482A5-A32A-74A6-DA56-8FD9B8243721}"/>
          </ac:spMkLst>
        </pc:spChg>
        <pc:spChg chg="del">
          <ac:chgData name="Sonit Singh" userId="b4d4e167-5b1e-4244-b3e0-a2cbab649a82" providerId="ADAL" clId="{2D3BDC2F-6334-4C10-8EA5-83EADEA4309D}" dt="2024-03-28T01:55:34.195" v="405" actId="478"/>
          <ac:spMkLst>
            <pc:docMk/>
            <pc:sldMk cId="946088811" sldId="441"/>
            <ac:spMk id="8" creationId="{21ECBBAF-BAD8-924B-4536-6D99C7EF8CB2}"/>
          </ac:spMkLst>
        </pc:spChg>
      </pc:sldChg>
      <pc:sldChg chg="addSp delSp modSp add mod">
        <pc:chgData name="Sonit Singh" userId="b4d4e167-5b1e-4244-b3e0-a2cbab649a82" providerId="ADAL" clId="{2D3BDC2F-6334-4C10-8EA5-83EADEA4309D}" dt="2024-03-28T01:57:37.174" v="515" actId="20577"/>
        <pc:sldMkLst>
          <pc:docMk/>
          <pc:sldMk cId="635082944" sldId="442"/>
        </pc:sldMkLst>
        <pc:spChg chg="mod">
          <ac:chgData name="Sonit Singh" userId="b4d4e167-5b1e-4244-b3e0-a2cbab649a82" providerId="ADAL" clId="{2D3BDC2F-6334-4C10-8EA5-83EADEA4309D}" dt="2024-03-28T01:48:22.052" v="69" actId="20577"/>
          <ac:spMkLst>
            <pc:docMk/>
            <pc:sldMk cId="635082944" sldId="442"/>
            <ac:spMk id="2" creationId="{5AABE7D9-9E99-C860-707E-450211BC7582}"/>
          </ac:spMkLst>
        </pc:spChg>
        <pc:spChg chg="mod">
          <ac:chgData name="Sonit Singh" userId="b4d4e167-5b1e-4244-b3e0-a2cbab649a82" providerId="ADAL" clId="{2D3BDC2F-6334-4C10-8EA5-83EADEA4309D}" dt="2024-03-28T01:50:35.023" v="281" actId="20577"/>
          <ac:spMkLst>
            <pc:docMk/>
            <pc:sldMk cId="635082944" sldId="442"/>
            <ac:spMk id="3" creationId="{D1140ADC-BD0A-F855-7488-B023933118C6}"/>
          </ac:spMkLst>
        </pc:spChg>
        <pc:spChg chg="add mod">
          <ac:chgData name="Sonit Singh" userId="b4d4e167-5b1e-4244-b3e0-a2cbab649a82" providerId="ADAL" clId="{2D3BDC2F-6334-4C10-8EA5-83EADEA4309D}" dt="2024-03-28T01:57:37.174" v="515" actId="20577"/>
          <ac:spMkLst>
            <pc:docMk/>
            <pc:sldMk cId="635082944" sldId="442"/>
            <ac:spMk id="5" creationId="{BAAC7216-5894-C926-7AC7-524647E33257}"/>
          </ac:spMkLst>
        </pc:spChg>
        <pc:spChg chg="del">
          <ac:chgData name="Sonit Singh" userId="b4d4e167-5b1e-4244-b3e0-a2cbab649a82" providerId="ADAL" clId="{2D3BDC2F-6334-4C10-8EA5-83EADEA4309D}" dt="2024-03-28T01:54:07.263" v="375" actId="478"/>
          <ac:spMkLst>
            <pc:docMk/>
            <pc:sldMk cId="635082944" sldId="442"/>
            <ac:spMk id="8" creationId="{21ECBBAF-BAD8-924B-4536-6D99C7EF8CB2}"/>
          </ac:spMkLst>
        </pc:spChg>
        <pc:picChg chg="del">
          <ac:chgData name="Sonit Singh" userId="b4d4e167-5b1e-4244-b3e0-a2cbab649a82" providerId="ADAL" clId="{2D3BDC2F-6334-4C10-8EA5-83EADEA4309D}" dt="2024-03-28T01:46:38.581" v="1" actId="478"/>
          <ac:picMkLst>
            <pc:docMk/>
            <pc:sldMk cId="635082944" sldId="442"/>
            <ac:picMk id="6" creationId="{77A8DCC0-245F-E26A-912F-B64DDF13976C}"/>
          </ac:picMkLst>
        </pc:picChg>
      </pc:sldChg>
      <pc:sldChg chg="addSp delSp modSp add mod">
        <pc:chgData name="Sonit Singh" userId="b4d4e167-5b1e-4244-b3e0-a2cbab649a82" providerId="ADAL" clId="{2D3BDC2F-6334-4C10-8EA5-83EADEA4309D}" dt="2024-03-28T02:34:53.605" v="579" actId="1076"/>
        <pc:sldMkLst>
          <pc:docMk/>
          <pc:sldMk cId="1090051335" sldId="443"/>
        </pc:sldMkLst>
        <pc:spChg chg="mod">
          <ac:chgData name="Sonit Singh" userId="b4d4e167-5b1e-4244-b3e0-a2cbab649a82" providerId="ADAL" clId="{2D3BDC2F-6334-4C10-8EA5-83EADEA4309D}" dt="2024-03-28T02:32:01.682" v="571" actId="20577"/>
          <ac:spMkLst>
            <pc:docMk/>
            <pc:sldMk cId="1090051335" sldId="443"/>
            <ac:spMk id="2" creationId="{5AABE7D9-9E99-C860-707E-450211BC7582}"/>
          </ac:spMkLst>
        </pc:spChg>
        <pc:spChg chg="del mod">
          <ac:chgData name="Sonit Singh" userId="b4d4e167-5b1e-4244-b3e0-a2cbab649a82" providerId="ADAL" clId="{2D3BDC2F-6334-4C10-8EA5-83EADEA4309D}" dt="2024-03-28T02:34:22.334" v="572" actId="931"/>
          <ac:spMkLst>
            <pc:docMk/>
            <pc:sldMk cId="1090051335" sldId="443"/>
            <ac:spMk id="3" creationId="{D1140ADC-BD0A-F855-7488-B023933118C6}"/>
          </ac:spMkLst>
        </pc:spChg>
        <pc:spChg chg="del">
          <ac:chgData name="Sonit Singh" userId="b4d4e167-5b1e-4244-b3e0-a2cbab649a82" providerId="ADAL" clId="{2D3BDC2F-6334-4C10-8EA5-83EADEA4309D}" dt="2024-03-28T02:31:54.249" v="567" actId="478"/>
          <ac:spMkLst>
            <pc:docMk/>
            <pc:sldMk cId="1090051335" sldId="443"/>
            <ac:spMk id="5" creationId="{356482A5-A32A-74A6-DA56-8FD9B8243721}"/>
          </ac:spMkLst>
        </pc:spChg>
        <pc:spChg chg="add mod">
          <ac:chgData name="Sonit Singh" userId="b4d4e167-5b1e-4244-b3e0-a2cbab649a82" providerId="ADAL" clId="{2D3BDC2F-6334-4C10-8EA5-83EADEA4309D}" dt="2024-03-28T02:34:53.605" v="579" actId="1076"/>
          <ac:spMkLst>
            <pc:docMk/>
            <pc:sldMk cId="1090051335" sldId="443"/>
            <ac:spMk id="8" creationId="{D0CE4871-DE5C-860E-EE36-92B2A29982EF}"/>
          </ac:spMkLst>
        </pc:spChg>
        <pc:picChg chg="add mod">
          <ac:chgData name="Sonit Singh" userId="b4d4e167-5b1e-4244-b3e0-a2cbab649a82" providerId="ADAL" clId="{2D3BDC2F-6334-4C10-8EA5-83EADEA4309D}" dt="2024-03-28T02:34:37.348" v="578" actId="14100"/>
          <ac:picMkLst>
            <pc:docMk/>
            <pc:sldMk cId="1090051335" sldId="443"/>
            <ac:picMk id="7" creationId="{E6A46D06-B9F6-03B1-4D50-D1E69FD0582B}"/>
          </ac:picMkLst>
        </pc:picChg>
      </pc:sldChg>
      <pc:sldChg chg="modSp add del mod">
        <pc:chgData name="Sonit Singh" userId="b4d4e167-5b1e-4244-b3e0-a2cbab649a82" providerId="ADAL" clId="{2D3BDC2F-6334-4C10-8EA5-83EADEA4309D}" dt="2024-03-28T01:50:39.998" v="282" actId="2696"/>
        <pc:sldMkLst>
          <pc:docMk/>
          <pc:sldMk cId="3988519953" sldId="443"/>
        </pc:sldMkLst>
        <pc:spChg chg="mod">
          <ac:chgData name="Sonit Singh" userId="b4d4e167-5b1e-4244-b3e0-a2cbab649a82" providerId="ADAL" clId="{2D3BDC2F-6334-4C10-8EA5-83EADEA4309D}" dt="2024-03-28T01:50:14.431" v="227" actId="20577"/>
          <ac:spMkLst>
            <pc:docMk/>
            <pc:sldMk cId="3988519953" sldId="443"/>
            <ac:spMk id="3" creationId="{D1140ADC-BD0A-F855-7488-B023933118C6}"/>
          </ac:spMkLst>
        </pc:spChg>
      </pc:sldChg>
      <pc:sldChg chg="addSp delSp modSp add mod modAnim">
        <pc:chgData name="Sonit Singh" userId="b4d4e167-5b1e-4244-b3e0-a2cbab649a82" providerId="ADAL" clId="{2D3BDC2F-6334-4C10-8EA5-83EADEA4309D}" dt="2024-03-28T02:54:16.853" v="597" actId="1076"/>
        <pc:sldMkLst>
          <pc:docMk/>
          <pc:sldMk cId="1773432222" sldId="444"/>
        </pc:sldMkLst>
        <pc:spChg chg="mod">
          <ac:chgData name="Sonit Singh" userId="b4d4e167-5b1e-4244-b3e0-a2cbab649a82" providerId="ADAL" clId="{2D3BDC2F-6334-4C10-8EA5-83EADEA4309D}" dt="2024-03-28T02:54:05.945" v="592" actId="20577"/>
          <ac:spMkLst>
            <pc:docMk/>
            <pc:sldMk cId="1773432222" sldId="444"/>
            <ac:spMk id="2" creationId="{5AABE7D9-9E99-C860-707E-450211BC7582}"/>
          </ac:spMkLst>
        </pc:spChg>
        <pc:spChg chg="del mod">
          <ac:chgData name="Sonit Singh" userId="b4d4e167-5b1e-4244-b3e0-a2cbab649a82" providerId="ADAL" clId="{2D3BDC2F-6334-4C10-8EA5-83EADEA4309D}" dt="2024-03-28T02:53:40.049" v="584"/>
          <ac:spMkLst>
            <pc:docMk/>
            <pc:sldMk cId="1773432222" sldId="444"/>
            <ac:spMk id="3" creationId="{D1140ADC-BD0A-F855-7488-B023933118C6}"/>
          </ac:spMkLst>
        </pc:spChg>
        <pc:picChg chg="add mod">
          <ac:chgData name="Sonit Singh" userId="b4d4e167-5b1e-4244-b3e0-a2cbab649a82" providerId="ADAL" clId="{2D3BDC2F-6334-4C10-8EA5-83EADEA4309D}" dt="2024-03-28T02:54:16.853" v="597" actId="1076"/>
          <ac:picMkLst>
            <pc:docMk/>
            <pc:sldMk cId="1773432222" sldId="444"/>
            <ac:picMk id="6" creationId="{8C3CDB7F-1C1E-F932-9252-B0E3469FCC9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4FCFEB-8D6C-C3C9-0E3B-0D626B8D4C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9C6318B1-E95B-2162-25FC-6A643F492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92CE1B-BB9F-45A9-BACC-98FF3D2D4F2E}" type="datetimeFigureOut">
              <a:rPr lang="en-AU" smtClean="0"/>
              <a:t>22/04/2025</a:t>
            </a:fld>
            <a:endParaRPr lang="en-AU"/>
          </a:p>
        </p:txBody>
      </p:sp>
      <p:sp>
        <p:nvSpPr>
          <p:cNvPr id="4" name="Footer Placeholder 3">
            <a:extLst>
              <a:ext uri="{FF2B5EF4-FFF2-40B4-BE49-F238E27FC236}">
                <a16:creationId xmlns:a16="http://schemas.microsoft.com/office/drawing/2014/main" id="{6E133E35-C80A-9E70-5C2C-35376FBF3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0FB7AB53-2769-CE79-0FFA-D4B76B84D5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4EF8CF-0F8A-4BD6-9CE5-A84D18797DC9}" type="slidenum">
              <a:rPr lang="en-AU" smtClean="0"/>
              <a:t>‹#›</a:t>
            </a:fld>
            <a:endParaRPr lang="en-AU"/>
          </a:p>
        </p:txBody>
      </p:sp>
    </p:spTree>
    <p:extLst>
      <p:ext uri="{BB962C8B-B14F-4D97-AF65-F5344CB8AC3E}">
        <p14:creationId xmlns:p14="http://schemas.microsoft.com/office/powerpoint/2010/main" val="10404906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A9E51-4ABD-4B03-A80E-627F14CF22A5}" type="datetimeFigureOut">
              <a:rPr lang="en-AU" smtClean="0"/>
              <a:t>22/04/2025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FAD0F-5D97-4C49-B145-C57DEFFF189B}" type="slidenum">
              <a:rPr lang="en-AU" smtClean="0"/>
              <a:t>‹#›</a:t>
            </a:fld>
            <a:endParaRPr lang="en-AU"/>
          </a:p>
        </p:txBody>
      </p:sp>
    </p:spTree>
    <p:extLst>
      <p:ext uri="{BB962C8B-B14F-4D97-AF65-F5344CB8AC3E}">
        <p14:creationId xmlns:p14="http://schemas.microsoft.com/office/powerpoint/2010/main" val="5489710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CC69-1DB5-8B4C-E984-537775889A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746AB9C-35E1-72A7-C1BD-2A68ABDF5C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3BADF0C-51C6-7419-3D8D-CE50A38B869C}"/>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65DC2B86-F199-D6C7-6508-0F212835FAC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6CA229-935C-8099-0E86-5ECC48D06E93}"/>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1755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9202-C610-B140-08AE-44A7A81AE15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52C6ED7-FC32-3714-E040-43D1C4BE2F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5690846-30E1-0BAF-95AF-2C33ADEE6F9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02EBE872-C7C3-B46E-9774-8FB6415FB2A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F6FBA00-691F-09A6-F95B-E68F8744BC6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86755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E502C-2424-B094-C539-7DA0B74C68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C953B7A-E936-2389-15BD-97911F5B1F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08DFD5-019B-E5BD-82F1-29E012B370F6}"/>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BEF73B12-943B-CDB8-92BA-AA488F9AD7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FD7ABB-25EC-73C5-D340-E23440DCE82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951005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1" y="372292"/>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a:p>
        </p:txBody>
      </p:sp>
      <p:pic>
        <p:nvPicPr>
          <p:cNvPr id="8" name="Picture 7" descr="A picture containing food&#10;&#10;Description automatically generated">
            <a:extLst>
              <a:ext uri="{FF2B5EF4-FFF2-40B4-BE49-F238E27FC236}">
                <a16:creationId xmlns:a16="http://schemas.microsoft.com/office/drawing/2014/main" id="{3919BA19-F123-3B46-B077-C952C919A7DB}"/>
              </a:ext>
            </a:extLst>
          </p:cNvPr>
          <p:cNvPicPr>
            <a:picLocks noChangeAspect="1"/>
          </p:cNvPicPr>
          <p:nvPr userDrawn="1"/>
        </p:nvPicPr>
        <p:blipFill>
          <a:blip r:embed="rId2"/>
          <a:stretch>
            <a:fillRect/>
          </a:stretch>
        </p:blipFill>
        <p:spPr>
          <a:xfrm>
            <a:off x="11507849" y="6139546"/>
            <a:ext cx="598271" cy="701040"/>
          </a:xfrm>
          <a:prstGeom prst="rect">
            <a:avLst/>
          </a:prstGeom>
        </p:spPr>
      </p:pic>
      <p:sp>
        <p:nvSpPr>
          <p:cNvPr id="4" name="Title Placeholder 1">
            <a:extLst>
              <a:ext uri="{FF2B5EF4-FFF2-40B4-BE49-F238E27FC236}">
                <a16:creationId xmlns:a16="http://schemas.microsoft.com/office/drawing/2014/main" id="{EC14B686-A7B8-C34E-BD3F-17AD72808B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defRPr>
                <a:latin typeface="Arial" panose="020B0604020202020204" pitchFamily="34" charset="0"/>
                <a:ea typeface="Roboto" panose="02000000000000000000" pitchFamily="2" charset="0"/>
                <a:cs typeface="Arial" panose="020B0604020202020204" pitchFamily="34" charset="0"/>
              </a:defRPr>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99B41C51-D68E-9449-86C7-CBC06D1C8A04}"/>
              </a:ext>
            </a:extLst>
          </p:cNvPr>
          <p:cNvSpPr>
            <a:spLocks noGrp="1"/>
          </p:cNvSpPr>
          <p:nvPr>
            <p:ph idx="1"/>
          </p:nvPr>
        </p:nvSpPr>
        <p:spPr>
          <a:xfrm>
            <a:off x="838200" y="1825625"/>
            <a:ext cx="10515600" cy="4088158"/>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Date Placeholder 1">
            <a:extLst>
              <a:ext uri="{FF2B5EF4-FFF2-40B4-BE49-F238E27FC236}">
                <a16:creationId xmlns:a16="http://schemas.microsoft.com/office/drawing/2014/main" id="{A183BF01-419E-0890-7FE1-A0EF7A192F51}"/>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B1BC6101-507B-F3EE-D41C-583775C6FD7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4985946-5ABD-9B6F-9732-CD57BE2421A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495491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pic>
        <p:nvPicPr>
          <p:cNvPr id="11" name="Picture 10">
            <a:extLst>
              <a:ext uri="{FF2B5EF4-FFF2-40B4-BE49-F238E27FC236}">
                <a16:creationId xmlns:a16="http://schemas.microsoft.com/office/drawing/2014/main" id="{C6E5ACA8-1A29-9F40-A4E7-578A7ACF5CD2}"/>
              </a:ext>
            </a:extLst>
          </p:cNvPr>
          <p:cNvPicPr>
            <a:picLocks noChangeAspect="1"/>
          </p:cNvPicPr>
          <p:nvPr userDrawn="1"/>
        </p:nvPicPr>
        <p:blipFill>
          <a:blip r:embed="rId3"/>
          <a:stretch>
            <a:fillRect/>
          </a:stretch>
        </p:blipFill>
        <p:spPr>
          <a:xfrm>
            <a:off x="415055" y="4792776"/>
            <a:ext cx="1760572" cy="1842248"/>
          </a:xfrm>
          <a:prstGeom prst="rect">
            <a:avLst/>
          </a:prstGeom>
        </p:spPr>
      </p:pic>
    </p:spTree>
    <p:extLst>
      <p:ext uri="{BB962C8B-B14F-4D97-AF65-F5344CB8AC3E}">
        <p14:creationId xmlns:p14="http://schemas.microsoft.com/office/powerpoint/2010/main" val="341685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EDE7-E9E0-024D-ECA2-08E54B25DB1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017D77A-76FB-85A4-F394-25213E4C8E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EDFCDC2-DAA7-2417-8C12-59AD99F73D0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5294E4FE-3DEB-1A78-A982-79D37BE3DDB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0F844F9-28BE-776B-9E9D-2D8B60BFE349}"/>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6062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46D2-4849-55F2-9EDF-A792D2D5D8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DA57F27-84A0-5427-C58F-7B0A3B7D35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151D2F-4DB1-E58D-F5B2-22856EBD9F09}"/>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2564215E-C1E7-0772-7B69-C49D663C038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2C38AE6-A79D-47C3-230B-1AC81712ABCB}"/>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15606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1BEC-192D-937E-DA59-2C1E6F92856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84B18E9-9BA1-6BDC-7D49-312A5A52B1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12D44C6-412A-DD4D-862D-B5E514E9B1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7240C3E-1460-3B32-C784-A5390B819409}"/>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8D6C3E9E-91F4-68EB-3214-136D87F19ED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AA5AB8-7D83-5F63-650F-2F42E603A9D0}"/>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29849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9673-788D-CEB8-3CAB-5325857C763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E7A4327-CB54-2F05-89B1-AE24F04363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E392B2-77BB-A618-6A0F-13C2A2CD9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2758D8B-E275-A357-1522-80C6F2515F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DB81CE-9484-C3CC-76E1-DBC0AAD00E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87C95D1-9F2A-BFEE-8F8A-A71FEA5D4B6C}"/>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BD2A9D27-286A-0CD0-536E-3C31470F9E3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683C16E-2B21-4D45-0DB5-880C81E3FE32}"/>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80152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30EBF-8DA3-0A25-1033-CC234E8A462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45438F8-89A1-A067-F8E9-70C1687FAED1}"/>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25613E1D-0C4A-5D32-26F9-1BCEB8481A5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D2DFB03E-F9B4-2433-81E1-3BD50D86FCF8}"/>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263586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8F21A5-757D-D6A3-9443-5A6371AF2C16}"/>
              </a:ext>
            </a:extLst>
          </p:cNvPr>
          <p:cNvSpPr>
            <a:spLocks noGrp="1"/>
          </p:cNvSpPr>
          <p:nvPr>
            <p:ph type="dt" sz="half" idx="10"/>
          </p:nvPr>
        </p:nvSpPr>
        <p:spPr/>
        <p:txBody>
          <a:bodyPr/>
          <a:lstStyle/>
          <a:p>
            <a:endParaRPr lang="en-AU"/>
          </a:p>
        </p:txBody>
      </p:sp>
      <p:sp>
        <p:nvSpPr>
          <p:cNvPr id="3" name="Footer Placeholder 2">
            <a:extLst>
              <a:ext uri="{FF2B5EF4-FFF2-40B4-BE49-F238E27FC236}">
                <a16:creationId xmlns:a16="http://schemas.microsoft.com/office/drawing/2014/main" id="{42F14B1B-5FF6-8469-6441-EB5B8B69B1E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2CD0E0-0D21-6F48-935E-F6B75CC63DE4}"/>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351715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A84B-7940-7822-2557-A9F64C4F6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31BFA02-B7AD-C565-8B71-EBFE90B147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DC65417-3DB2-4D8D-8200-BD30635C5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0B6C3-E111-C7CB-AC6A-CC00EF12A63A}"/>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F88C9C6B-73DF-DF29-7D8E-406889E845D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E5FA417-731E-9727-AF6F-6D28C1550517}"/>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1577838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92BEE-A08A-4C6E-7CF0-B5E142A6A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0CB7E99-09CB-4FCE-7697-4152BD23E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B76087A-FE5D-60D9-AE0C-90223805A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C7038-77D9-3267-A27B-7B49BB1DB3B1}"/>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C54014C3-2621-ED8B-BAFE-7382D98EBBE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C83137F-F472-9F0A-46F3-68538886EFBC}"/>
              </a:ext>
            </a:extLst>
          </p:cNvPr>
          <p:cNvSpPr>
            <a:spLocks noGrp="1"/>
          </p:cNvSpPr>
          <p:nvPr>
            <p:ph type="sldNum" sz="quarter" idx="12"/>
          </p:nvPr>
        </p:nvSpPr>
        <p:spPr/>
        <p:txBody>
          <a:bodyPr/>
          <a:lstStyle/>
          <a:p>
            <a:fld id="{6BAD6A8B-B5C3-4437-A9DE-A8C2149171DD}" type="slidenum">
              <a:rPr lang="en-AU" smtClean="0"/>
              <a:t>‹#›</a:t>
            </a:fld>
            <a:endParaRPr lang="en-AU"/>
          </a:p>
        </p:txBody>
      </p:sp>
    </p:spTree>
    <p:extLst>
      <p:ext uri="{BB962C8B-B14F-4D97-AF65-F5344CB8AC3E}">
        <p14:creationId xmlns:p14="http://schemas.microsoft.com/office/powerpoint/2010/main" val="802597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814D76-5DF1-A4E1-1338-B03D3642B4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DC58865-62AB-234F-36FF-19D673DE8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0927987-368E-CEF9-CAA0-840585717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56EC300B-6F01-71B4-9B2C-1056A57DE4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8A400E20-46EB-CC1D-6BF8-5489021285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D6A8B-B5C3-4437-A9DE-A8C2149171DD}" type="slidenum">
              <a:rPr lang="en-AU" smtClean="0"/>
              <a:t>‹#›</a:t>
            </a:fld>
            <a:endParaRPr lang="en-AU"/>
          </a:p>
        </p:txBody>
      </p:sp>
    </p:spTree>
    <p:extLst>
      <p:ext uri="{BB962C8B-B14F-4D97-AF65-F5344CB8AC3E}">
        <p14:creationId xmlns:p14="http://schemas.microsoft.com/office/powerpoint/2010/main" val="4197211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www.picpedia.org/highway-signs/q/questions.html" TargetMode="External"/><Relationship Id="rId2" Type="http://schemas.openxmlformats.org/officeDocument/2006/relationships/image" Target="../media/image10.jp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FF856-7F9C-9D4C-B764-1C7E4E7233C0}"/>
              </a:ext>
            </a:extLst>
          </p:cNvPr>
          <p:cNvSpPr txBox="1"/>
          <p:nvPr/>
        </p:nvSpPr>
        <p:spPr>
          <a:xfrm>
            <a:off x="-78497" y="2236126"/>
            <a:ext cx="5622524" cy="1569660"/>
          </a:xfrm>
          <a:prstGeom prst="rect">
            <a:avLst/>
          </a:prstGeom>
          <a:noFill/>
        </p:spPr>
        <p:txBody>
          <a:bodyPr wrap="square" lIns="91440" tIns="45720" rIns="91440" bIns="45720" rtlCol="0" anchor="t">
            <a:spAutoFit/>
          </a:bodyPr>
          <a:lstStyle/>
          <a:p>
            <a:pPr algn="ctr"/>
            <a:r>
              <a:rPr lang="en-US" sz="4800" b="1" dirty="0">
                <a:latin typeface="Arial"/>
                <a:cs typeface="Arial"/>
              </a:rPr>
              <a:t>Sentiment Classification</a:t>
            </a:r>
            <a:endParaRPr lang="en-US" sz="4800" b="1" dirty="0">
              <a:cs typeface="Calibri"/>
            </a:endParaRPr>
          </a:p>
        </p:txBody>
      </p:sp>
      <p:sp>
        <p:nvSpPr>
          <p:cNvPr id="3" name="TextBox 2">
            <a:extLst>
              <a:ext uri="{FF2B5EF4-FFF2-40B4-BE49-F238E27FC236}">
                <a16:creationId xmlns:a16="http://schemas.microsoft.com/office/drawing/2014/main" id="{5CCCC68E-A06E-1747-A719-B74DFB9FB81B}"/>
              </a:ext>
            </a:extLst>
          </p:cNvPr>
          <p:cNvSpPr txBox="1"/>
          <p:nvPr/>
        </p:nvSpPr>
        <p:spPr>
          <a:xfrm>
            <a:off x="5574831" y="2562407"/>
            <a:ext cx="6638005" cy="3477875"/>
          </a:xfrm>
          <a:prstGeom prst="rect">
            <a:avLst/>
          </a:prstGeom>
          <a:noFill/>
        </p:spPr>
        <p:txBody>
          <a:bodyPr wrap="square" lIns="91440" tIns="45720" rIns="91440" bIns="45720" rtlCol="0" anchor="t">
            <a:spAutoFit/>
          </a:bodyPr>
          <a:lstStyle/>
          <a:p>
            <a:pPr algn="ctr" fontAlgn="base"/>
            <a:r>
              <a:rPr lang="en-US" sz="4000" dirty="0">
                <a:latin typeface="Arial" panose="020B0604020202020204" pitchFamily="34" charset="0"/>
                <a:cs typeface="Arial" panose="020B0604020202020204" pitchFamily="34" charset="0"/>
              </a:rPr>
              <a:t>Hello World</a:t>
            </a:r>
          </a:p>
          <a:p>
            <a:pPr algn="ctr" fontAlgn="base"/>
            <a:endParaRPr lang="en-US" sz="4000" dirty="0">
              <a:latin typeface="Arial" panose="020B0604020202020204" pitchFamily="34" charset="0"/>
              <a:cs typeface="Arial" panose="020B0604020202020204" pitchFamily="34" charset="0"/>
            </a:endParaRPr>
          </a:p>
          <a:p>
            <a:pPr fontAlgn="base"/>
            <a:r>
              <a:rPr lang="en-US" sz="2800" dirty="0" err="1">
                <a:latin typeface="Arial" panose="020B0604020202020204" pitchFamily="34" charset="0"/>
                <a:cs typeface="Arial" panose="020B0604020202020204" pitchFamily="34" charset="0"/>
              </a:rPr>
              <a:t>Deyu</a:t>
            </a:r>
            <a:r>
              <a:rPr lang="en-US" sz="2800" dirty="0">
                <a:latin typeface="Arial" panose="020B0604020202020204" pitchFamily="34" charset="0"/>
                <a:cs typeface="Arial" panose="020B0604020202020204" pitchFamily="34" charset="0"/>
              </a:rPr>
              <a:t> Qi (z5614224)</a:t>
            </a:r>
          </a:p>
          <a:p>
            <a:pPr fontAlgn="base"/>
            <a:r>
              <a:rPr lang="en-US" sz="2800" dirty="0">
                <a:latin typeface="Arial" panose="020B0604020202020204" pitchFamily="34" charset="0"/>
                <a:cs typeface="Arial" panose="020B0604020202020204" pitchFamily="34" charset="0"/>
              </a:rPr>
              <a:t>Hugh Wilson(zxxxxxxx)</a:t>
            </a:r>
          </a:p>
          <a:p>
            <a:pPr fontAlgn="base"/>
            <a:r>
              <a:rPr lang="en-US" sz="2800" dirty="0">
                <a:latin typeface="Arial" panose="020B0604020202020204" pitchFamily="34" charset="0"/>
                <a:cs typeface="Arial" panose="020B0604020202020204" pitchFamily="34" charset="0"/>
              </a:rPr>
              <a:t>Stefano Mezza (zxxxxxxx)</a:t>
            </a:r>
          </a:p>
          <a:p>
            <a:pPr fontAlgn="base"/>
            <a:r>
              <a:rPr lang="en-US" sz="2800" dirty="0" err="1">
                <a:latin typeface="Arial" panose="020B0604020202020204" pitchFamily="34" charset="0"/>
                <a:cs typeface="Arial" panose="020B0604020202020204" pitchFamily="34" charset="0"/>
              </a:rPr>
              <a:t>Jingying</a:t>
            </a:r>
            <a:r>
              <a:rPr lang="en-US" sz="2800" dirty="0">
                <a:latin typeface="Arial" panose="020B0604020202020204" pitchFamily="34" charset="0"/>
                <a:cs typeface="Arial" panose="020B0604020202020204" pitchFamily="34" charset="0"/>
              </a:rPr>
              <a:t> Gao (zxxxxxxx)</a:t>
            </a:r>
          </a:p>
          <a:p>
            <a:pPr fontAlgn="base"/>
            <a:r>
              <a:rPr lang="en-US" sz="2800" dirty="0">
                <a:latin typeface="Arial" panose="020B0604020202020204" pitchFamily="34" charset="0"/>
                <a:cs typeface="Arial" panose="020B0604020202020204" pitchFamily="34" charset="0"/>
              </a:rPr>
              <a:t>Zhongsui Guo (zxxxxxxx)</a:t>
            </a:r>
          </a:p>
        </p:txBody>
      </p:sp>
      <p:pic>
        <p:nvPicPr>
          <p:cNvPr id="6" name="Picture 5" descr="A plate of food on a black surface&#10;&#10;Description automatically generated">
            <a:extLst>
              <a:ext uri="{FF2B5EF4-FFF2-40B4-BE49-F238E27FC236}">
                <a16:creationId xmlns:a16="http://schemas.microsoft.com/office/drawing/2014/main" id="{AF95A7F8-F2A2-EFC0-2817-0AC4F9CF1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026" y="0"/>
            <a:ext cx="3349808" cy="2280048"/>
          </a:xfrm>
          <a:prstGeom prst="rect">
            <a:avLst/>
          </a:prstGeom>
        </p:spPr>
      </p:pic>
      <p:pic>
        <p:nvPicPr>
          <p:cNvPr id="7" name="Picture 6" descr="A plate of food on a black surface&#10;&#10;Description automatically generated">
            <a:extLst>
              <a:ext uri="{FF2B5EF4-FFF2-40B4-BE49-F238E27FC236}">
                <a16:creationId xmlns:a16="http://schemas.microsoft.com/office/drawing/2014/main" id="{E4451454-1966-ABEC-2BCE-90AA80F8B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3834" y="0"/>
            <a:ext cx="3288197" cy="2280048"/>
          </a:xfrm>
          <a:prstGeom prst="rect">
            <a:avLst/>
          </a:prstGeom>
        </p:spPr>
      </p:pic>
    </p:spTree>
    <p:extLst>
      <p:ext uri="{BB962C8B-B14F-4D97-AF65-F5344CB8AC3E}">
        <p14:creationId xmlns:p14="http://schemas.microsoft.com/office/powerpoint/2010/main" val="3413601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BERT</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10</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2587010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Results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11</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2262191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Discussion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12</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1607081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Conclusion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Write here</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13</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403291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endParaRPr lang="en-AU" dirty="0"/>
          </a:p>
        </p:txBody>
      </p:sp>
      <p:pic>
        <p:nvPicPr>
          <p:cNvPr id="7" name="Content Placeholder 6" descr="A close-up of a sign&#10;&#10;Description automatically generated">
            <a:extLst>
              <a:ext uri="{FF2B5EF4-FFF2-40B4-BE49-F238E27FC236}">
                <a16:creationId xmlns:a16="http://schemas.microsoft.com/office/drawing/2014/main" id="{E6A46D06-B9F6-03B1-4D50-D1E69FD0582B}"/>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66192" y="1233577"/>
            <a:ext cx="6705280" cy="4589253"/>
          </a:xfrm>
        </p:spPr>
      </p:pic>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14</a:t>
            </a:fld>
            <a:endParaRPr lang="en-AU"/>
          </a:p>
        </p:txBody>
      </p:sp>
      <p:sp>
        <p:nvSpPr>
          <p:cNvPr id="8" name="TextBox 7">
            <a:extLst>
              <a:ext uri="{FF2B5EF4-FFF2-40B4-BE49-F238E27FC236}">
                <a16:creationId xmlns:a16="http://schemas.microsoft.com/office/drawing/2014/main" id="{D0CE4871-DE5C-860E-EE36-92B2A29982EF}"/>
              </a:ext>
            </a:extLst>
          </p:cNvPr>
          <p:cNvSpPr txBox="1"/>
          <p:nvPr/>
        </p:nvSpPr>
        <p:spPr>
          <a:xfrm>
            <a:off x="368381" y="6308080"/>
            <a:ext cx="6705280" cy="230832"/>
          </a:xfrm>
          <a:prstGeom prst="rect">
            <a:avLst/>
          </a:prstGeom>
          <a:noFill/>
        </p:spPr>
        <p:txBody>
          <a:bodyPr wrap="square" rtlCol="0">
            <a:spAutoFit/>
          </a:bodyPr>
          <a:lstStyle/>
          <a:p>
            <a:r>
              <a:rPr lang="en-AU" sz="900" dirty="0">
                <a:hlinkClick r:id="rId3" tooltip="https://www.picpedia.org/highway-signs/q/questions.html"/>
              </a:rPr>
              <a:t>This Photo</a:t>
            </a:r>
            <a:r>
              <a:rPr lang="en-AU" sz="900" dirty="0"/>
              <a:t> by Unknown Author is licensed under </a:t>
            </a:r>
            <a:r>
              <a:rPr lang="en-AU" sz="900" dirty="0">
                <a:hlinkClick r:id="rId4" tooltip="https://creativecommons.org/licenses/by-sa/3.0/"/>
              </a:rPr>
              <a:t>CC BY-SA</a:t>
            </a:r>
            <a:endParaRPr lang="en-AU" sz="900" dirty="0"/>
          </a:p>
        </p:txBody>
      </p:sp>
    </p:spTree>
    <p:extLst>
      <p:ext uri="{BB962C8B-B14F-4D97-AF65-F5344CB8AC3E}">
        <p14:creationId xmlns:p14="http://schemas.microsoft.com/office/powerpoint/2010/main" val="109005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Motivation </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339004"/>
          </a:xfrm>
        </p:spPr>
        <p:txBody>
          <a:bodyPr>
            <a:normAutofit/>
          </a:bodyPr>
          <a:lstStyle/>
          <a:p>
            <a:pPr>
              <a:buFont typeface="Wingdings" pitchFamily="2" charset="77"/>
              <a:buChar char="Ø"/>
            </a:pPr>
            <a:r>
              <a:rPr lang="en-AU" dirty="0"/>
              <a:t> Is it possible for Deep Learning Network to recognize different emotions through learning process? How is it expressed?</a:t>
            </a:r>
          </a:p>
          <a:p>
            <a:pPr>
              <a:buFont typeface="Wingdings" pitchFamily="2" charset="77"/>
              <a:buChar char="Ø"/>
            </a:pPr>
            <a:r>
              <a:rPr lang="en-AU" dirty="0"/>
              <a:t>Emotion Classification: </a:t>
            </a:r>
            <a:r>
              <a:rPr lang="en-AU" dirty="0">
                <a:solidFill>
                  <a:srgbClr val="C00000"/>
                </a:solidFill>
              </a:rPr>
              <a:t>Identifying emotional expressions from tweets</a:t>
            </a:r>
          </a:p>
          <a:p>
            <a:pPr>
              <a:buFont typeface="Wingdings" pitchFamily="2" charset="77"/>
              <a:buChar char="Ø"/>
            </a:pPr>
            <a:r>
              <a:rPr lang="en-AU" dirty="0"/>
              <a:t> One of the </a:t>
            </a:r>
            <a:r>
              <a:rPr lang="en-AU" dirty="0">
                <a:solidFill>
                  <a:srgbClr val="C00000"/>
                </a:solidFill>
              </a:rPr>
              <a:t>core tasks in NLP</a:t>
            </a:r>
          </a:p>
          <a:p>
            <a:pPr>
              <a:buFont typeface="Wingdings" pitchFamily="2" charset="77"/>
              <a:buChar char="Ø"/>
            </a:pPr>
            <a:r>
              <a:rPr lang="en-AU" dirty="0"/>
              <a:t> Different areas of applications:</a:t>
            </a:r>
          </a:p>
          <a:p>
            <a:pPr lvl="1">
              <a:buFont typeface="Wingdings" pitchFamily="2" charset="77"/>
              <a:buChar char="Ø"/>
            </a:pPr>
            <a:r>
              <a:rPr lang="en-AU" dirty="0"/>
              <a:t> Psychology</a:t>
            </a:r>
          </a:p>
          <a:p>
            <a:pPr lvl="1">
              <a:buFont typeface="Wingdings" pitchFamily="2" charset="77"/>
              <a:buChar char="Ø"/>
            </a:pPr>
            <a:r>
              <a:rPr lang="en-AU" dirty="0"/>
              <a:t> Social Engineering</a:t>
            </a:r>
          </a:p>
          <a:p>
            <a:pPr lvl="1">
              <a:buFont typeface="Wingdings" pitchFamily="2" charset="77"/>
              <a:buChar char="Ø"/>
            </a:pPr>
            <a:r>
              <a:rPr lang="en-AU" dirty="0"/>
              <a:t> Commercial Feedback</a:t>
            </a:r>
          </a:p>
          <a:p>
            <a:pPr lvl="1">
              <a:buFont typeface="Wingdings" pitchFamily="2" charset="77"/>
              <a:buChar char="Ø"/>
            </a:pPr>
            <a:r>
              <a:rPr lang="en-AU" dirty="0"/>
              <a:t> Social Impact Analysis</a:t>
            </a:r>
          </a:p>
          <a:p>
            <a:pPr lvl="1">
              <a:buFont typeface="Wingdings" pitchFamily="2" charset="77"/>
              <a:buChar char="Ø"/>
            </a:pPr>
            <a:r>
              <a:rPr lang="en-AU" dirty="0"/>
              <a:t>…</a:t>
            </a:r>
            <a:endParaRPr lang="en-US" dirty="0"/>
          </a:p>
          <a:p>
            <a:pPr marL="0" indent="0">
              <a:buNone/>
            </a:pPr>
            <a:endParaRPr lang="en-AU" dirty="0"/>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2</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Sonit Singh (zxxxxxxx)</a:t>
            </a:r>
          </a:p>
        </p:txBody>
      </p:sp>
      <p:pic>
        <p:nvPicPr>
          <p:cNvPr id="8" name="图片 7">
            <a:extLst>
              <a:ext uri="{FF2B5EF4-FFF2-40B4-BE49-F238E27FC236}">
                <a16:creationId xmlns:a16="http://schemas.microsoft.com/office/drawing/2014/main" id="{73EDF412-6846-4BB3-AF71-1687BD21EE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408" y="2834285"/>
            <a:ext cx="3069418" cy="2802160"/>
          </a:xfrm>
          <a:prstGeom prst="rect">
            <a:avLst/>
          </a:prstGeom>
        </p:spPr>
      </p:pic>
    </p:spTree>
    <p:extLst>
      <p:ext uri="{BB962C8B-B14F-4D97-AF65-F5344CB8AC3E}">
        <p14:creationId xmlns:p14="http://schemas.microsoft.com/office/powerpoint/2010/main" val="424136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Problem Statement</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a:t>
            </a:r>
            <a:r>
              <a:rPr lang="en-US" altLang="zh-CN" dirty="0"/>
              <a:t>Emotions are expressed in nuanced ways, which varies by collective or individual experiences, knowledge, and beliefs. Therefore, to understand emotion, as conveyed through text, a robust mechanism capable of capturing and modelling different linguistic nuances and phenomena is needed. Hence, the task of this project is to develop deep learning based solutions that can accurately identify emotion presented in textual data. </a:t>
            </a:r>
            <a:r>
              <a:rPr lang="en-US" altLang="zh-CN" dirty="0">
                <a:solidFill>
                  <a:srgbClr val="FF0000"/>
                </a:solidFill>
              </a:rPr>
              <a:t>(Need to modify!!!)</a:t>
            </a:r>
            <a:endParaRPr lang="en-AU" dirty="0">
              <a:solidFill>
                <a:srgbClr val="FF0000"/>
              </a:solidFill>
            </a:endParaRP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3</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Tree>
    <p:extLst>
      <p:ext uri="{BB962C8B-B14F-4D97-AF65-F5344CB8AC3E}">
        <p14:creationId xmlns:p14="http://schemas.microsoft.com/office/powerpoint/2010/main" val="975189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Literature Review</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a:t>
            </a:r>
            <a:r>
              <a:rPr lang="en-US" altLang="zh-CN" dirty="0"/>
              <a:t>CARER: Contextualized Affect Representations for Emotion Recognition</a:t>
            </a:r>
            <a:endParaRPr lang="en-AU" altLang="zh-CN" dirty="0"/>
          </a:p>
          <a:p>
            <a:pPr marL="0" indent="0">
              <a:buNone/>
            </a:pPr>
            <a:r>
              <a:rPr lang="en-AU" altLang="zh-CN" dirty="0"/>
              <a:t>    They subtract emotional expressions of tweets by subjective graph – objective graph, categorizing tokens to connector words and subject words, and extract patterns which are strongly subjective to be classified.</a:t>
            </a:r>
          </a:p>
          <a:p>
            <a:pPr marL="0" indent="0">
              <a:buNone/>
            </a:pPr>
            <a:endParaRPr lang="en-AU" altLang="zh-CN" dirty="0"/>
          </a:p>
          <a:p>
            <a:pPr marL="0" indent="0">
              <a:buNone/>
            </a:pPr>
            <a:r>
              <a:rPr lang="en-AU" altLang="zh-CN" dirty="0">
                <a:solidFill>
                  <a:srgbClr val="FF0000"/>
                </a:solidFill>
              </a:rPr>
              <a:t>More to expect…</a:t>
            </a:r>
            <a:endParaRPr lang="en-US" altLang="zh-CN" dirty="0">
              <a:solidFill>
                <a:srgbClr val="FF0000"/>
              </a:solidFill>
            </a:endParaRP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4</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spTree>
    <p:extLst>
      <p:ext uri="{BB962C8B-B14F-4D97-AF65-F5344CB8AC3E}">
        <p14:creationId xmlns:p14="http://schemas.microsoft.com/office/powerpoint/2010/main" val="256087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lstStyle/>
          <a:p>
            <a:r>
              <a:rPr lang="en-GB" dirty="0"/>
              <a:t>Dataset(s)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lstStyle/>
          <a:p>
            <a:pPr>
              <a:buFont typeface="Wingdings" pitchFamily="2" charset="77"/>
              <a:buChar char="Ø"/>
            </a:pPr>
            <a:r>
              <a:rPr lang="en-AU" dirty="0"/>
              <a:t> Dataset of twitter texts</a:t>
            </a:r>
          </a:p>
          <a:p>
            <a:pPr>
              <a:buFont typeface="Wingdings" pitchFamily="2" charset="77"/>
              <a:buChar char="Ø"/>
            </a:pPr>
            <a:r>
              <a:rPr lang="en-AU" dirty="0"/>
              <a:t> 6 categories of emotions</a:t>
            </a:r>
          </a:p>
          <a:p>
            <a:pPr>
              <a:buFont typeface="Wingdings" pitchFamily="2" charset="77"/>
              <a:buChar char="Ø"/>
            </a:pPr>
            <a:r>
              <a:rPr lang="en-AU" dirty="0"/>
              <a:t> 20000 text data</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5</a:t>
            </a:fld>
            <a:endParaRPr lang="en-AU"/>
          </a:p>
        </p:txBody>
      </p:sp>
      <p:sp>
        <p:nvSpPr>
          <p:cNvPr id="5" name="TextBox 4">
            <a:extLst>
              <a:ext uri="{FF2B5EF4-FFF2-40B4-BE49-F238E27FC236}">
                <a16:creationId xmlns:a16="http://schemas.microsoft.com/office/drawing/2014/main" id="{47471554-0422-62B8-814A-4ABC624E8E60}"/>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Hugh Wilson (zxxxxxxx)</a:t>
            </a:r>
          </a:p>
        </p:txBody>
      </p:sp>
      <p:pic>
        <p:nvPicPr>
          <p:cNvPr id="9" name="图片 8">
            <a:extLst>
              <a:ext uri="{FF2B5EF4-FFF2-40B4-BE49-F238E27FC236}">
                <a16:creationId xmlns:a16="http://schemas.microsoft.com/office/drawing/2014/main" id="{3C5EE15F-A686-4A87-8A05-ED488E9A6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984" y="2736985"/>
            <a:ext cx="5573616" cy="3110139"/>
          </a:xfrm>
          <a:prstGeom prst="rect">
            <a:avLst/>
          </a:prstGeom>
        </p:spPr>
      </p:pic>
    </p:spTree>
    <p:extLst>
      <p:ext uri="{BB962C8B-B14F-4D97-AF65-F5344CB8AC3E}">
        <p14:creationId xmlns:p14="http://schemas.microsoft.com/office/powerpoint/2010/main" val="1482484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Data Analysis</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Clean text</a:t>
            </a:r>
          </a:p>
          <a:p>
            <a:pPr>
              <a:buFont typeface="Wingdings" pitchFamily="2" charset="2"/>
              <a:buChar char="Ø"/>
            </a:pPr>
            <a:r>
              <a:rPr lang="en-AU" dirty="0"/>
              <a:t> Imbalanced data</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6</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pic>
        <p:nvPicPr>
          <p:cNvPr id="7" name="图片 6">
            <a:extLst>
              <a:ext uri="{FF2B5EF4-FFF2-40B4-BE49-F238E27FC236}">
                <a16:creationId xmlns:a16="http://schemas.microsoft.com/office/drawing/2014/main" id="{846AF942-A93F-4EAF-8F8A-F1B9ADC23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980" y="2234177"/>
            <a:ext cx="5129794" cy="3776479"/>
          </a:xfrm>
          <a:prstGeom prst="rect">
            <a:avLst/>
          </a:prstGeom>
        </p:spPr>
      </p:pic>
    </p:spTree>
    <p:extLst>
      <p:ext uri="{BB962C8B-B14F-4D97-AF65-F5344CB8AC3E}">
        <p14:creationId xmlns:p14="http://schemas.microsoft.com/office/powerpoint/2010/main" val="946088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Convolutional Neural Network(CNN)</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Used mainly in computer vision</a:t>
            </a:r>
          </a:p>
          <a:p>
            <a:pPr>
              <a:buFont typeface="Wingdings" pitchFamily="2" charset="2"/>
              <a:buChar char="Ø"/>
            </a:pPr>
            <a:r>
              <a:rPr lang="en-AU" dirty="0"/>
              <a:t> Data manipulation</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7</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pic>
        <p:nvPicPr>
          <p:cNvPr id="7" name="图片 6">
            <a:extLst>
              <a:ext uri="{FF2B5EF4-FFF2-40B4-BE49-F238E27FC236}">
                <a16:creationId xmlns:a16="http://schemas.microsoft.com/office/drawing/2014/main" id="{B1085561-3252-4A1C-A244-A9D24D151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8291" y="2453023"/>
            <a:ext cx="4589439" cy="3375026"/>
          </a:xfrm>
          <a:prstGeom prst="rect">
            <a:avLst/>
          </a:prstGeom>
        </p:spPr>
      </p:pic>
    </p:spTree>
    <p:extLst>
      <p:ext uri="{BB962C8B-B14F-4D97-AF65-F5344CB8AC3E}">
        <p14:creationId xmlns:p14="http://schemas.microsoft.com/office/powerpoint/2010/main" val="546283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LSTM</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8</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3875268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BE7D9-9E99-C860-707E-450211BC7582}"/>
              </a:ext>
            </a:extLst>
          </p:cNvPr>
          <p:cNvSpPr>
            <a:spLocks noGrp="1"/>
          </p:cNvSpPr>
          <p:nvPr>
            <p:ph type="title"/>
          </p:nvPr>
        </p:nvSpPr>
        <p:spPr>
          <a:xfrm>
            <a:off x="231648" y="136525"/>
            <a:ext cx="11631168" cy="838835"/>
          </a:xfrm>
        </p:spPr>
        <p:txBody>
          <a:bodyPr>
            <a:normAutofit/>
          </a:bodyPr>
          <a:lstStyle/>
          <a:p>
            <a:r>
              <a:rPr lang="en-GB" dirty="0"/>
              <a:t>C-LSTM</a:t>
            </a:r>
            <a:endParaRPr lang="en-AU" dirty="0"/>
          </a:p>
        </p:txBody>
      </p:sp>
      <p:sp>
        <p:nvSpPr>
          <p:cNvPr id="3" name="Content Placeholder 2">
            <a:extLst>
              <a:ext uri="{FF2B5EF4-FFF2-40B4-BE49-F238E27FC236}">
                <a16:creationId xmlns:a16="http://schemas.microsoft.com/office/drawing/2014/main" id="{D1140ADC-BD0A-F855-7488-B023933118C6}"/>
              </a:ext>
            </a:extLst>
          </p:cNvPr>
          <p:cNvSpPr>
            <a:spLocks noGrp="1"/>
          </p:cNvSpPr>
          <p:nvPr>
            <p:ph idx="1"/>
          </p:nvPr>
        </p:nvSpPr>
        <p:spPr>
          <a:xfrm>
            <a:off x="231648" y="975360"/>
            <a:ext cx="11631168" cy="5035296"/>
          </a:xfrm>
        </p:spPr>
        <p:txBody>
          <a:bodyPr>
            <a:normAutofit/>
          </a:bodyPr>
          <a:lstStyle/>
          <a:p>
            <a:pPr>
              <a:buFont typeface="Wingdings" pitchFamily="2" charset="2"/>
              <a:buChar char="Ø"/>
            </a:pPr>
            <a:r>
              <a:rPr lang="en-AU" dirty="0"/>
              <a:t> Details here …</a:t>
            </a:r>
          </a:p>
        </p:txBody>
      </p:sp>
      <p:sp>
        <p:nvSpPr>
          <p:cNvPr id="4" name="Slide Number Placeholder 3">
            <a:extLst>
              <a:ext uri="{FF2B5EF4-FFF2-40B4-BE49-F238E27FC236}">
                <a16:creationId xmlns:a16="http://schemas.microsoft.com/office/drawing/2014/main" id="{DEAD12B5-C5CB-BD43-2384-11071952DAE9}"/>
              </a:ext>
            </a:extLst>
          </p:cNvPr>
          <p:cNvSpPr>
            <a:spLocks noGrp="1"/>
          </p:cNvSpPr>
          <p:nvPr>
            <p:ph type="sldNum" sz="quarter" idx="12"/>
          </p:nvPr>
        </p:nvSpPr>
        <p:spPr/>
        <p:txBody>
          <a:bodyPr/>
          <a:lstStyle/>
          <a:p>
            <a:fld id="{6BAD6A8B-B5C3-4437-A9DE-A8C2149171DD}" type="slidenum">
              <a:rPr lang="en-AU" smtClean="0"/>
              <a:t>9</a:t>
            </a:fld>
            <a:endParaRPr lang="en-AU"/>
          </a:p>
        </p:txBody>
      </p:sp>
      <p:sp>
        <p:nvSpPr>
          <p:cNvPr id="6" name="TextBox 5">
            <a:extLst>
              <a:ext uri="{FF2B5EF4-FFF2-40B4-BE49-F238E27FC236}">
                <a16:creationId xmlns:a16="http://schemas.microsoft.com/office/drawing/2014/main" id="{0699F208-1CDC-6FEA-A315-8FBE78581435}"/>
              </a:ext>
            </a:extLst>
          </p:cNvPr>
          <p:cNvSpPr txBox="1"/>
          <p:nvPr/>
        </p:nvSpPr>
        <p:spPr>
          <a:xfrm>
            <a:off x="119743" y="6225545"/>
            <a:ext cx="7326086" cy="261610"/>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Presenter: Zhongsui Guo (zxxxxxxx)</a:t>
            </a:r>
          </a:p>
        </p:txBody>
      </p:sp>
    </p:spTree>
    <p:extLst>
      <p:ext uri="{BB962C8B-B14F-4D97-AF65-F5344CB8AC3E}">
        <p14:creationId xmlns:p14="http://schemas.microsoft.com/office/powerpoint/2010/main" val="2313131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4743</TotalTime>
  <Words>391</Words>
  <Application>Microsoft Office PowerPoint</Application>
  <PresentationFormat>宽屏</PresentationFormat>
  <Paragraphs>73</Paragraphs>
  <Slides>14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Roboto</vt:lpstr>
      <vt:lpstr>Arial</vt:lpstr>
      <vt:lpstr>Calibri</vt:lpstr>
      <vt:lpstr>Calibri Light</vt:lpstr>
      <vt:lpstr>Wingdings</vt:lpstr>
      <vt:lpstr>Office Theme</vt:lpstr>
      <vt:lpstr>PowerPoint 演示文稿</vt:lpstr>
      <vt:lpstr>Motivation </vt:lpstr>
      <vt:lpstr>Problem Statement</vt:lpstr>
      <vt:lpstr>Literature Review</vt:lpstr>
      <vt:lpstr>Dataset(s)</vt:lpstr>
      <vt:lpstr>Data Analysis</vt:lpstr>
      <vt:lpstr>Convolutional Neural Network(CNN)</vt:lpstr>
      <vt:lpstr>LSTM</vt:lpstr>
      <vt:lpstr>C-LSTM</vt:lpstr>
      <vt:lpstr>BERT</vt:lpstr>
      <vt:lpstr>Results</vt:lpstr>
      <vt:lpstr>Discussion</vt:lpstr>
      <vt:lpstr>Conclusion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Shisheng Zhang</dc:creator>
  <cp:lastModifiedBy>Richard Ja</cp:lastModifiedBy>
  <cp:revision>53</cp:revision>
  <dcterms:created xsi:type="dcterms:W3CDTF">2022-11-14T00:04:04Z</dcterms:created>
  <dcterms:modified xsi:type="dcterms:W3CDTF">2025-04-22T12:34:30Z</dcterms:modified>
</cp:coreProperties>
</file>